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3" r:id="rId4"/>
    <p:sldId id="257" r:id="rId5"/>
    <p:sldId id="267" r:id="rId6"/>
    <p:sldId id="259" r:id="rId7"/>
    <p:sldId id="260" r:id="rId8"/>
    <p:sldId id="261" r:id="rId9"/>
    <p:sldId id="262" r:id="rId10"/>
    <p:sldId id="264" r:id="rId11"/>
    <p:sldId id="265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L:\videoplayback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6165304"/>
            <a:ext cx="5688632" cy="50405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800" dirty="0" smtClean="0"/>
              <a:t>Подготовил воспитатель:</a:t>
            </a:r>
          </a:p>
          <a:p>
            <a:pPr algn="r"/>
            <a:r>
              <a:rPr lang="ru-RU" sz="1800" dirty="0" err="1" smtClean="0"/>
              <a:t>Маршева</a:t>
            </a:r>
            <a:r>
              <a:rPr lang="ru-RU" sz="1800" dirty="0" smtClean="0"/>
              <a:t> Н.В.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175351" cy="324036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Шахматы как средство познавательного развития старших дошкольников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572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4290"/>
            <a:ext cx="6512511" cy="71438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Шахматы – школе 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285860"/>
            <a:ext cx="20955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3429000"/>
            <a:ext cx="2001898" cy="282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2071678"/>
            <a:ext cx="2232248" cy="343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62" y="121442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Игорь Георгиевич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Сухин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643050"/>
            <a:ext cx="1873402" cy="2380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3929066"/>
            <a:ext cx="2016224" cy="2607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00174"/>
            <a:ext cx="1758955" cy="229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1571612"/>
            <a:ext cx="1782424" cy="2284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4000504"/>
            <a:ext cx="2034350" cy="2634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14480" y="214290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Шахматы для дошкольников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000240"/>
            <a:ext cx="6285381" cy="214314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 ПРИ ОБУЧЕНИИ ИГРЕ В ШАХМАТЫ.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357299"/>
            <a:ext cx="6564204" cy="285751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5" y="500042"/>
            <a:ext cx="7448576" cy="58579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«Чудесный мешочек»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Найдите фигуру в мешочке на ощупь и угадайте кто это.</a:t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«Куча мала»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Все шахматные фигуры лежат в куче. Вы закрываете глаза, берете какую-нибудь фигуру и ощупываете ее. Выбранную шахматную фигуру вы умышленно называете не правильно, открываете глаза и спрашиваете ребенка: «Так?». Ребенок поправляет вас. Затем поменяйтесь ролями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143800" cy="6217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«Большая и маленькая»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Поставьте перед ребенком шесть разных шахматных фигур. Попросите выбрать самую высокую, назвать  ее, отставить в сторону. Потом ребенок выделит самую высокую из оставшихся фигур и т.д.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«Убери такую же»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Все шахматные фигуры стоят или лежат на столе. Уберите одну из них в коробку. Попросите малыша назвать эту фигуру и положить в коробку такую же, только другого цвета шахматную фигуру .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«Приглашение на бал»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шахматном королевстве часто устраивают балы. Вот и сегодня все приглашены на бал, давайте поможет фигурам украсить себя.</a:t>
            </a: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072494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задания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"Игра на уничтожение" - важнейшая игра курса. У ребенка формируется внутренний план действий, развивается аналитико-синтетическая функция мышления и др. Педагог играет с учениками ограниченным числом фигур (чаще всего фигура против фигуры). Выигрывает тот, кто побьет все фигуры противника.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"Один в поле воин". Белая фигура должна побить все черные фигуры, расположенные на шахматной доске, уничтожая каждым ходом по фигуре (черные фигуры считаются заколдованными, недвижимыми).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"Лабиринт". Белая фигура должна достичь определенной клетки шахматной доски, не становясь на "заминированные" поля и не перепрыгивая их.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"Сними часовых". Белая фигура должна побить все черные фигуры, избирается такой маршрут передвижения по шахматной доске, чтобы белая фигура ни разу не оказалась под ударом черных фигур.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715304" cy="6170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«Шахматный театр».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«Шахматная репка»</a:t>
            </a:r>
            <a:b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шахматная сказка начинается. Возьмите каждый фишку – это и будет репка. Итак, посадил король репку. Выросла репка большая-пребольшая. Пошел король репку тянуть, </a:t>
            </a:r>
            <a:r>
              <a:rPr 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тянет-потянет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не может вытянуть. Позвал король ферзя, стали они вдвоем репку тянуть, </a:t>
            </a:r>
            <a:r>
              <a:rPr 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тянут-потянут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вытянуть не могут. Позвал ферзь ладью, стали они втроем репку тянуть, </a:t>
            </a:r>
            <a:r>
              <a:rPr 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тянут-потянут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вытянуть не могут. Позвала ладья слона, стали они вчетвером репку тянуть, </a:t>
            </a:r>
            <a:r>
              <a:rPr 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тянут-потянут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вытянуть не могут. Позвал слон коня, стали они впятером репку тянуть, </a:t>
            </a:r>
            <a:r>
              <a:rPr 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тянут-потянут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вытянуть не могут. Позвал конь пешку, стали они вшестером репку тянуть, </a:t>
            </a:r>
            <a:r>
              <a:rPr 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тянут-потянут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вытянули репку.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72428" cy="5478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«Шахматный теремок»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Сделайте из деревянной шахматной доски «теремок». Сюда, следуя сказочному сюжету, по очереди забегут шесть разных белых фигур: от пешки до короля. Король может забраться на «теремок» и уронить его, а остальные фигуры помогут «теремок» «построить» - поднять.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«Шахматный колобок»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Инсценировку сказки «Колобок» можно провести так: «Дед» - король, «Баба» - ферзь,  «Заяц» - пешка, «Лиса» - конь, «Волк» - слон, «Медведь» - ладья, Колобок – шарик или клубок.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621510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И.Г.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Сухин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Сказки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«Удивительные приключения шахматной доски»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«КОТЯТА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–ХВАСТУНИШКИ» 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Как появились шахматные фигуры»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5" descr="D:\Мои документы\Сухин_фото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288925" cy="2029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2" descr="23Белые_Пешки_и_Король_25п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4067172" cy="2149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oska.gif"/>
          <p:cNvPicPr>
            <a:picLocks noChangeAspect="1"/>
          </p:cNvPicPr>
          <p:nvPr/>
        </p:nvPicPr>
        <p:blipFill>
          <a:blip r:embed="rId4" cstate="print"/>
          <a:srcRect l="4984" t="8214" r="6590" b="7143"/>
          <a:stretch>
            <a:fillRect/>
          </a:stretch>
        </p:blipFill>
        <p:spPr bwMode="auto">
          <a:xfrm>
            <a:off x="5429256" y="4857736"/>
            <a:ext cx="278525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bl_c.gif"/>
          <p:cNvPicPr>
            <a:picLocks noChangeAspect="1"/>
          </p:cNvPicPr>
          <p:nvPr/>
        </p:nvPicPr>
        <p:blipFill>
          <a:blip r:embed="rId5" cstate="print"/>
          <a:srcRect l="18750" t="14999" r="24998" b="20000"/>
          <a:stretch>
            <a:fillRect/>
          </a:stretch>
        </p:blipFill>
        <p:spPr bwMode="auto">
          <a:xfrm rot="1116018" flipH="1">
            <a:off x="6905294" y="4915256"/>
            <a:ext cx="955995" cy="9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wt_cat.gif"/>
          <p:cNvPicPr>
            <a:picLocks noChangeAspect="1"/>
          </p:cNvPicPr>
          <p:nvPr/>
        </p:nvPicPr>
        <p:blipFill>
          <a:blip r:embed="rId6" cstate="print"/>
          <a:srcRect l="14000" r="17000" b="12000"/>
          <a:stretch>
            <a:fillRect/>
          </a:stretch>
        </p:blipFill>
        <p:spPr bwMode="auto">
          <a:xfrm rot="635252" flipH="1">
            <a:off x="5856076" y="5008583"/>
            <a:ext cx="942436" cy="84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Мои документы\ХМАО подготовка к курсам 2009\Презентации для ХМАО\УПШД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357562"/>
            <a:ext cx="2224112" cy="30931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3" descr="D:\Мои документы\ХМАО подготовка к курсам 2009\Презентации для ХМАО\УПШД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571876"/>
            <a:ext cx="1774237" cy="248545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97 0.04047 C -0.1165 0.03978 -0.16285 0.03932 -0.19653 0.02706 C -0.23021 0.0148 -0.24913 -0.00509 -0.2724 -0.03353 C -0.29566 -0.06198 -0.33143 -0.10962 -0.33577 -0.14315 C -0.34011 -0.17669 -0.31684 -0.21323 -0.29896 -0.23427 C -0.28108 -0.25532 -0.26337 -0.25879 -0.22813 -0.26966 C -0.19288 -0.28053 -0.13663 -0.3025 -0.08768 -0.29995 C -0.03872 -0.29741 0.03038 -0.2803 0.06545 -0.25463 C 0.10052 -0.22896 0.11076 -0.18686 0.12257 -0.14662 C 0.13437 -0.10638 0.14201 -0.04371 0.13646 -0.01341 C 0.1309 0.01688 0.11093 0.01573 0.08958 0.03561 C 0.06805 0.0555 0.04097 0.08557 0.0085 0.10638 C -0.02396 0.1272 -0.06841 0.16096 -0.10538 0.16027 C -0.14236 0.15957 -0.18889 0.12211 -0.21302 0.10291 C -0.23716 0.08372 -0.23212 0.071 -0.24966 0.04556 C -0.26719 0.02012 -0.30018 -0.01526 -0.31806 -0.05042 C -0.33594 -0.08557 -0.38386 -0.12743 -0.35729 -0.16513 C -0.33073 -0.20282 -0.20174 -0.25185 -0.15851 -0.27636 C -0.11528 -0.30088 -0.13681 -0.31591 -0.09775 -0.31175 C -0.05868 -0.30759 0.02916 -0.28677 0.07569 -0.25116 C 0.12222 -0.21554 0.17795 -0.15217 0.18194 -0.0976 C 0.18593 -0.04302 0.14166 0.0333 0.09965 0.07609 C 0.05764 0.11887 -0.0099 0.16697 -0.06997 0.15865 C -0.13004 0.15032 -0.21545 0.07909 -0.26111 0.02544 C -0.30677 -0.02821 -0.3474 -0.11101 -0.34341 -0.16351 C -0.33941 -0.216 -0.28768 -0.2655 -0.23698 -0.29001 C -0.18629 -0.31452 -0.1099 -0.32933 -0.03959 -0.31013 C 0.03073 -0.29093 0.16406 -0.23335 0.18455 -0.1753 C 0.20503 -0.11725 0.12326 0.00208 0.08316 0.03885 C 0.04305 0.07562 -0.03282 0.0444 -0.05608 0.04556 " pathEditMode="relative" rAng="0" ptsTypes="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0.0532 C -0.08177 0.05667 -0.10798 0.06013 -0.12361 0.07355 C -0.13923 0.08696 -0.14861 0.10546 -0.14895 0.13414 C -0.1493 0.16282 -0.14583 0.20861 -0.12621 0.24538 C -0.10659 0.28215 -0.06909 0.32817 -0.03125 0.355 C 0.0066 0.38183 0.06407 0.39732 0.10035 0.40565 C 0.13664 0.41397 0.15678 0.41883 0.18646 0.40565 C 0.21615 0.39247 0.25504 0.35454 0.27882 0.32632 C 0.30261 0.29811 0.31841 0.26527 0.32952 0.23705 C 0.34063 0.20884 0.34671 0.18086 0.34601 0.15773 C 0.34532 0.1346 0.3474 0.12073 0.3257 0.09876 C 0.304 0.07679 0.25261 0.04603 0.21563 0.02614 C 0.17865 0.00625 0.13386 -0.01272 0.10417 -0.02104 C 0.07448 -0.02937 0.06598 -0.03006 0.03716 -0.02428 C 0.00834 -0.0185 -0.03767 -0.00069 -0.06927 0.01434 C -0.10086 0.02938 -0.13281 0.03053 -0.15277 0.06661 C -0.17274 0.10269 -0.20729 0.18294 -0.18958 0.23035 C -0.17187 0.27776 -0.1026 0.32378 -0.04652 0.35176 C 0.00955 0.37975 0.09462 0.4031 0.14723 0.39894 C 0.19983 0.39478 0.24028 0.36148 0.26875 0.32632 C 0.29723 0.29117 0.31233 0.22873 0.31806 0.18802 C 0.32379 0.14732 0.32066 0.11078 0.30296 0.08187 C 0.28525 0.05296 0.25504 0.03377 0.21181 0.01434 C 0.16858 -0.00508 0.09375 -0.0363 0.04341 -0.03445 C -0.00694 -0.0326 -0.06128 -0.00624 -0.09079 0.02614 C -0.12031 0.05852 -0.13593 0.11263 -0.13385 0.15935 C -0.13177 0.20606 -0.10451 0.26596 -0.07812 0.3062 C -0.05173 0.34644 -0.0118 0.3809 0.02448 0.40056 C 0.06077 0.42022 0.09167 0.44103 0.13959 0.42415 C 0.18733 0.40727 0.27674 0.33627 0.31181 0.2995 C 0.34688 0.26272 0.34566 0.2359 0.34966 0.20329 C 0.35365 0.17068 0.36007 0.13368 0.33577 0.10384 C 0.31146 0.07401 0.24358 0.04441 0.20417 0.02452 C 0.16476 0.00463 0.13872 -0.01086 0.09914 -0.01595 C 0.05955 -0.02104 0.00209 -0.01988 -0.03385 -0.00578 C -0.06979 0.00833 -0.10243 0.0562 -0.11614 0.06846 " pathEditMode="relative" rAng="0" ptsTypes="aaaaaaaaaaaaaaaaaaaaaaaaa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71480"/>
            <a:ext cx="7776864" cy="60007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Шахматы - это не только игра, доставляющая детям много радости, удовольствия, но и действенное, эффективное средство их умственного развития. Неоценимая роль шахмат в формировании внутреннего плана действий – способности действовать в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уме.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https://images2.popmeh.ru/upload/img_cache/814/8146b80c1465f35058db15d9dea1c611_fitted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876"/>
            <a:ext cx="4476727" cy="2988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5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071678"/>
            <a:ext cx="7072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2" cy="1214446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Шахматы – тренажёр для ума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2071678"/>
            <a:ext cx="6778518" cy="3371293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…шахматы – это как бы самим богом созданный материал или модель для развития способности действовать в уме; они служат удобным материалом, полигоном для развития мышления детей.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 Г. Алексеев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848872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Цель обучения </a:t>
            </a:r>
            <a:r>
              <a:rPr lang="ru-RU" sz="36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игре «Шахматы»  в ДОУ – </a:t>
            </a: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научить детей  действовать в уме по средствам шахматных фигур</a:t>
            </a:r>
            <a:endParaRPr lang="ru-RU" sz="36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2771800" y="4893658"/>
            <a:ext cx="1872208" cy="4056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572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5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71199" cy="121444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в шахматы решает сразу несколько задач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8143932" cy="45720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1. </a:t>
            </a:r>
            <a:r>
              <a:rPr lang="ru-RU" sz="1900" u="sng" dirty="0" smtClean="0">
                <a:solidFill>
                  <a:schemeClr val="tx1"/>
                </a:solidFill>
              </a:rPr>
              <a:t>Познавательную</a:t>
            </a:r>
            <a:r>
              <a:rPr lang="ru-RU" sz="1900" dirty="0" smtClean="0">
                <a:solidFill>
                  <a:schemeClr val="tx1"/>
                </a:solidFill>
              </a:rPr>
              <a:t>: - расширяет кругозор, учит думать, запоминать, сравнивать, обобщать, предвидеть результаты своей деятельности, ориентироваться на плоскости (что крайне важно для школы). Развивает изобретательность и логическое мышление.</a:t>
            </a: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2. </a:t>
            </a:r>
            <a:r>
              <a:rPr lang="ru-RU" sz="1900" u="sng" dirty="0" smtClean="0">
                <a:solidFill>
                  <a:schemeClr val="tx1"/>
                </a:solidFill>
              </a:rPr>
              <a:t>Воспитательную</a:t>
            </a:r>
            <a:r>
              <a:rPr lang="ru-RU" sz="1900" dirty="0" smtClean="0">
                <a:solidFill>
                  <a:schemeClr val="tx1"/>
                </a:solidFill>
              </a:rPr>
              <a:t>: - вырабатывает целеустремленность, выдержку, волю, усидчивость. А также внимательность и собранность. Ребенок, обучающийся этой игре, становится самокритичнее, привыкает самостоятельно думать, принимать решения, бороться до конца, не унывать при неудачах.</a:t>
            </a: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3. </a:t>
            </a:r>
            <a:r>
              <a:rPr lang="ru-RU" sz="1900" u="sng" dirty="0" smtClean="0">
                <a:solidFill>
                  <a:schemeClr val="tx1"/>
                </a:solidFill>
              </a:rPr>
              <a:t>Эстетическую</a:t>
            </a:r>
            <a:r>
              <a:rPr lang="ru-RU" sz="1900" dirty="0" smtClean="0">
                <a:solidFill>
                  <a:schemeClr val="tx1"/>
                </a:solidFill>
              </a:rPr>
              <a:t>: обогащает внутренний мир, развивает фантазию, учит радоваться красивым комбинациям.</a:t>
            </a: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4. </a:t>
            </a:r>
            <a:r>
              <a:rPr lang="ru-RU" sz="1900" u="sng" dirty="0" smtClean="0">
                <a:solidFill>
                  <a:schemeClr val="tx1"/>
                </a:solidFill>
              </a:rPr>
              <a:t>Физическую</a:t>
            </a:r>
            <a:r>
              <a:rPr lang="ru-RU" sz="1900" dirty="0" smtClean="0">
                <a:solidFill>
                  <a:schemeClr val="tx1"/>
                </a:solidFill>
              </a:rPr>
              <a:t>: побуждает уделять время физкультуре, чтобы хватало сил и выносливости сидеть за шахматной доской.</a:t>
            </a: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5. </a:t>
            </a:r>
            <a:r>
              <a:rPr lang="ru-RU" sz="1900" u="sng" dirty="0" smtClean="0">
                <a:solidFill>
                  <a:schemeClr val="tx1"/>
                </a:solidFill>
              </a:rPr>
              <a:t>Коррекционную</a:t>
            </a:r>
            <a:r>
              <a:rPr lang="ru-RU" sz="1900" dirty="0" smtClean="0">
                <a:solidFill>
                  <a:schemeClr val="tx1"/>
                </a:solidFill>
              </a:rPr>
              <a:t>: помогает </a:t>
            </a:r>
            <a:r>
              <a:rPr lang="ru-RU" sz="1900" dirty="0" err="1" smtClean="0">
                <a:solidFill>
                  <a:schemeClr val="tx1"/>
                </a:solidFill>
              </a:rPr>
              <a:t>гиперактивному</a:t>
            </a:r>
            <a:r>
              <a:rPr lang="ru-RU" sz="1900" dirty="0" smtClean="0">
                <a:solidFill>
                  <a:schemeClr val="tx1"/>
                </a:solidFill>
              </a:rPr>
              <a:t> малышу стать спокойнее, уравновешеннее, учит непоседу длительно сосредотачиваться на одном виде деятельности.</a:t>
            </a:r>
          </a:p>
          <a:p>
            <a:pPr algn="l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124744"/>
            <a:ext cx="7478216" cy="4390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«Сделать серьёзное занятие для ребёнка занимательным – вот задача первоначального обучения».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К. Ушинский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2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686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 и приёмы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7848872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</a:t>
            </a:r>
            <a:r>
              <a:rPr lang="ru-RU" sz="2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-игровые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-дидактическая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-игровая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воображаемая ситуация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-загадывание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отгадывание загадок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-упражнения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инсценирование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r>
              <a:rPr lang="ru-RU" sz="2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Наглядные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-демонстрация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показ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-наблюдение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6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5625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 и приёмы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7128792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Словесные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-объяснение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-рассказ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педагога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-беседа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-чтение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-использование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художественного слова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-пояснения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-указания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-словесная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инструкция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6791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Предполагаемый результат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992888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-Инициативность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самостоятельность</a:t>
            </a:r>
          </a:p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-Проявление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любознательности</a:t>
            </a:r>
          </a:p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-Уверенность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своих силах</a:t>
            </a:r>
          </a:p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-Положительное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отношение к себе и другим</a:t>
            </a:r>
          </a:p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-Развитость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воображения, фантазии и творчества</a:t>
            </a:r>
          </a:p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-Развитость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крупной и мелкой моторики</a:t>
            </a:r>
          </a:p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-Способность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волевым усилиям в различных видах деятельности</a:t>
            </a:r>
          </a:p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-Способность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принятию собственных решений</a:t>
            </a:r>
          </a:p>
          <a:p>
            <a:pPr algn="l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-Умение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подчиняться социальным нормам</a:t>
            </a:r>
          </a:p>
        </p:txBody>
      </p:sp>
    </p:spTree>
    <p:extLst>
      <p:ext uri="{BB962C8B-B14F-4D97-AF65-F5344CB8AC3E}">
        <p14:creationId xmlns:p14="http://schemas.microsoft.com/office/powerpoint/2010/main" val="1584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388</TotalTime>
  <Words>557</Words>
  <Application>Microsoft Office PowerPoint</Application>
  <PresentationFormat>Экран (4:3)</PresentationFormat>
  <Paragraphs>80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Шахматы как средство познавательного развития старших дошкольников</vt:lpstr>
      <vt:lpstr> </vt:lpstr>
      <vt:lpstr>Шахматы – тренажёр для ума</vt:lpstr>
      <vt:lpstr> Цель обучения игре «Шахматы»  в ДОУ – научить детей  действовать в уме по средствам шахматных фигур</vt:lpstr>
      <vt:lpstr>Игра в шахматы решает сразу несколько задач:</vt:lpstr>
      <vt:lpstr>«Сделать серьёзное занятие для ребёнка занимательным – вот задача первоначального обучения».      К. Ушинский  </vt:lpstr>
      <vt:lpstr>Методы и приёмы</vt:lpstr>
      <vt:lpstr>Методы и приёмы</vt:lpstr>
      <vt:lpstr>Предполагаемый результат</vt:lpstr>
      <vt:lpstr>Шахматы – школе </vt:lpstr>
      <vt:lpstr>Презентация PowerPoint</vt:lpstr>
      <vt:lpstr>ДИДАКТИЧЕСКИЕ ИГРЫ ПРИ ОБУЧЕНИИ ИГРЕ В ШАХМАТЫ.</vt:lpstr>
      <vt:lpstr>Игра «Чудесный мешочек»   Найдите фигуру в мешочке на ощупь и угадайте кто это.   «Куча мала»          Все шахматные фигуры лежат в куче. Вы закрываете глаза, берете какую-нибудь фигуру и ощупываете ее. Выбранную шахматную фигуру вы умышленно называете не правильно, открываете глаза и спрашиваете ребенка: «Так?». Ребенок поправляет вас. Затем поменяйтесь ролями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шахматами как один из способов познавательного развития старших дошкольников</dc:title>
  <dc:creator>Воспитатель</dc:creator>
  <cp:lastModifiedBy>Воспитатель</cp:lastModifiedBy>
  <cp:revision>35</cp:revision>
  <dcterms:created xsi:type="dcterms:W3CDTF">2017-12-12T08:46:04Z</dcterms:created>
  <dcterms:modified xsi:type="dcterms:W3CDTF">2018-12-10T11:14:15Z</dcterms:modified>
</cp:coreProperties>
</file>