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1" r:id="rId3"/>
    <p:sldId id="257" r:id="rId4"/>
    <p:sldId id="298" r:id="rId5"/>
    <p:sldId id="304" r:id="rId6"/>
    <p:sldId id="293" r:id="rId7"/>
    <p:sldId id="305" r:id="rId8"/>
    <p:sldId id="307" r:id="rId9"/>
    <p:sldId id="299" r:id="rId10"/>
    <p:sldId id="302" r:id="rId11"/>
    <p:sldId id="258" r:id="rId12"/>
    <p:sldId id="301" r:id="rId13"/>
    <p:sldId id="294" r:id="rId14"/>
    <p:sldId id="295" r:id="rId15"/>
    <p:sldId id="296" r:id="rId16"/>
    <p:sldId id="306" r:id="rId17"/>
    <p:sldId id="297" r:id="rId18"/>
    <p:sldId id="303" r:id="rId19"/>
    <p:sldId id="269" r:id="rId20"/>
    <p:sldId id="276" r:id="rId21"/>
    <p:sldId id="287" r:id="rId22"/>
    <p:sldId id="277" r:id="rId2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AFF"/>
    <a:srgbClr val="FF3B3B"/>
    <a:srgbClr val="F6882E"/>
    <a:srgbClr val="C199DF"/>
    <a:srgbClr val="EADCF4"/>
    <a:srgbClr val="FF8F8F"/>
    <a:srgbClr val="0065B0"/>
    <a:srgbClr val="FF5353"/>
    <a:srgbClr val="FF6969"/>
    <a:srgbClr val="B9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Вопрос 1</c:v>
                </c:pt>
                <c:pt idx="1">
                  <c:v>Вопрос 2</c:v>
                </c:pt>
                <c:pt idx="2">
                  <c:v>Вопрос 3</c:v>
                </c:pt>
                <c:pt idx="3">
                  <c:v>Вопрос 4</c:v>
                </c:pt>
                <c:pt idx="4">
                  <c:v>Вопрос 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</c:v>
                </c:pt>
              </c:strCache>
            </c:strRef>
          </c:tx>
          <c:spPr>
            <a:solidFill>
              <a:srgbClr val="0065B0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1.3338854039560496E-2"/>
                  <c:y val="7.8029493027155795E-17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30304382612949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338854039560496E-2"/>
                  <c:y val="8.5124066651473922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85675914627599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ru-RU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Вопрос 1</c:v>
                </c:pt>
                <c:pt idx="1">
                  <c:v>Вопрос 2</c:v>
                </c:pt>
                <c:pt idx="2">
                  <c:v>Вопрос 3</c:v>
                </c:pt>
                <c:pt idx="3">
                  <c:v>Вопрос 4</c:v>
                </c:pt>
                <c:pt idx="4">
                  <c:v>Вопрос 5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22</c:v>
                </c:pt>
                <c:pt idx="2">
                  <c:v>15</c:v>
                </c:pt>
                <c:pt idx="3">
                  <c:v>11</c:v>
                </c:pt>
                <c:pt idx="4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FF3B3B"/>
            </a:solidFill>
          </c:spPr>
          <c:invertIfNegative val="0"/>
          <c:dLbls>
            <c:dLbl>
              <c:idx val="0"/>
              <c:layout>
                <c:manualLayout>
                  <c:x val="1.482094893284499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33885403956049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78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82094893284499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85</a:t>
                    </a:r>
                    <a:r>
                      <a:rPr lang="ru-RU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338854039560496E-2"/>
                  <c:y val="1.276860999772108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89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37466425299149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93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Вопрос 1</c:v>
                </c:pt>
                <c:pt idx="1">
                  <c:v>Вопрос 2</c:v>
                </c:pt>
                <c:pt idx="2">
                  <c:v>Вопрос 3</c:v>
                </c:pt>
                <c:pt idx="3">
                  <c:v>Вопрос 4</c:v>
                </c:pt>
                <c:pt idx="4">
                  <c:v>Вопрос 5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100</c:v>
                </c:pt>
                <c:pt idx="1">
                  <c:v>78</c:v>
                </c:pt>
                <c:pt idx="2">
                  <c:v>85</c:v>
                </c:pt>
                <c:pt idx="3">
                  <c:v>89</c:v>
                </c:pt>
                <c:pt idx="4">
                  <c:v>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5783040"/>
        <c:axId val="35784576"/>
        <c:axId val="0"/>
      </c:bar3DChart>
      <c:catAx>
        <c:axId val="35783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5784576"/>
        <c:crosses val="autoZero"/>
        <c:auto val="1"/>
        <c:lblAlgn val="ctr"/>
        <c:lblOffset val="100"/>
        <c:noMultiLvlLbl val="0"/>
      </c:catAx>
      <c:valAx>
        <c:axId val="35784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5783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548961413251004"/>
          <c:y val="0.41218246042066037"/>
          <c:w val="9.8085156737953483E-2"/>
          <c:h val="0.26180174805957346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593F2F-4F50-4672-919B-172533400DDE}" type="doc">
      <dgm:prSet loTypeId="urn:microsoft.com/office/officeart/2005/8/layout/hierarchy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8F8C34-D107-414D-9B7F-65DC4ABFAA9D}">
      <dgm:prSet phldrT="[Текст]"/>
      <dgm:spPr>
        <a:solidFill>
          <a:srgbClr val="99FFCC"/>
        </a:solidFill>
      </dgm:spPr>
      <dgm:t>
        <a:bodyPr/>
        <a:lstStyle/>
        <a:p>
          <a:r>
            <a:rPr lang="ru-RU" dirty="0" smtClean="0">
              <a:solidFill>
                <a:srgbClr val="4E124F"/>
              </a:solidFill>
              <a:latin typeface="Georgia" panose="02040502050405020303" pitchFamily="18" charset="0"/>
            </a:rPr>
            <a:t>Категория слушателей</a:t>
          </a:r>
          <a:endParaRPr lang="ru-RU" dirty="0">
            <a:solidFill>
              <a:srgbClr val="4E124F"/>
            </a:solidFill>
            <a:latin typeface="Georgia" panose="02040502050405020303" pitchFamily="18" charset="0"/>
          </a:endParaRPr>
        </a:p>
      </dgm:t>
    </dgm:pt>
    <dgm:pt modelId="{EA42CEDA-2278-4C17-9242-D4D233A00437}" type="parTrans" cxnId="{2106787B-D086-4282-891A-C7FF63858C90}">
      <dgm:prSet/>
      <dgm:spPr/>
      <dgm:t>
        <a:bodyPr/>
        <a:lstStyle/>
        <a:p>
          <a:endParaRPr lang="ru-RU"/>
        </a:p>
      </dgm:t>
    </dgm:pt>
    <dgm:pt modelId="{0FDBB991-1CA8-496D-B325-5D1EFAFA4FF4}" type="sibTrans" cxnId="{2106787B-D086-4282-891A-C7FF63858C90}">
      <dgm:prSet/>
      <dgm:spPr/>
      <dgm:t>
        <a:bodyPr/>
        <a:lstStyle/>
        <a:p>
          <a:endParaRPr lang="ru-RU"/>
        </a:p>
      </dgm:t>
    </dgm:pt>
    <dgm:pt modelId="{35529684-5A1B-417A-B8BF-8BFF714A5C84}">
      <dgm:prSet phldrT="[Текст]"/>
      <dgm:spPr>
        <a:solidFill>
          <a:srgbClr val="C59EE2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Заведующие ДОУ</a:t>
          </a:r>
          <a:endParaRPr lang="ru-RU" dirty="0">
            <a:solidFill>
              <a:schemeClr val="tx1"/>
            </a:solidFill>
          </a:endParaRPr>
        </a:p>
      </dgm:t>
    </dgm:pt>
    <dgm:pt modelId="{DF5994DC-A6C1-4F8C-A778-BF4FCA0F97C0}" type="parTrans" cxnId="{A8E68A95-034A-4E95-8E00-155AAAF95883}">
      <dgm:prSet/>
      <dgm:spPr/>
      <dgm:t>
        <a:bodyPr/>
        <a:lstStyle/>
        <a:p>
          <a:endParaRPr lang="ru-RU"/>
        </a:p>
      </dgm:t>
    </dgm:pt>
    <dgm:pt modelId="{6E5937C4-A21C-48E6-AD51-28967A3B7213}" type="sibTrans" cxnId="{A8E68A95-034A-4E95-8E00-155AAAF95883}">
      <dgm:prSet/>
      <dgm:spPr/>
      <dgm:t>
        <a:bodyPr/>
        <a:lstStyle/>
        <a:p>
          <a:endParaRPr lang="ru-RU"/>
        </a:p>
      </dgm:t>
    </dgm:pt>
    <dgm:pt modelId="{05F13AEA-1E87-4309-A207-C3772D4B8BD6}">
      <dgm:prSet phldrT="[Текст]"/>
      <dgm:spPr>
        <a:solidFill>
          <a:srgbClr val="99CCFF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Старшие воспитатели ДОУ</a:t>
          </a:r>
          <a:endParaRPr lang="ru-RU" dirty="0">
            <a:solidFill>
              <a:schemeClr val="tx1"/>
            </a:solidFill>
          </a:endParaRPr>
        </a:p>
      </dgm:t>
    </dgm:pt>
    <dgm:pt modelId="{A75BC2C2-FB61-4B8A-8FA7-88E5EF54C211}" type="parTrans" cxnId="{FF521906-8EEC-4A62-A303-1C7FFEBA2101}">
      <dgm:prSet/>
      <dgm:spPr/>
      <dgm:t>
        <a:bodyPr/>
        <a:lstStyle/>
        <a:p>
          <a:endParaRPr lang="ru-RU"/>
        </a:p>
      </dgm:t>
    </dgm:pt>
    <dgm:pt modelId="{76D5FB95-F807-4EC0-9F7C-C834B1F8E479}" type="sibTrans" cxnId="{FF521906-8EEC-4A62-A303-1C7FFEBA2101}">
      <dgm:prSet/>
      <dgm:spPr/>
      <dgm:t>
        <a:bodyPr/>
        <a:lstStyle/>
        <a:p>
          <a:endParaRPr lang="ru-RU"/>
        </a:p>
      </dgm:t>
    </dgm:pt>
    <dgm:pt modelId="{1B4FB081-52DF-41B4-BF90-15AF219B3F55}">
      <dgm:prSet phldrT="[Текст]"/>
      <dgm:spPr>
        <a:solidFill>
          <a:srgbClr val="FF8F8F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Педагоги-психологи</a:t>
          </a:r>
          <a:endParaRPr lang="ru-RU" dirty="0">
            <a:solidFill>
              <a:schemeClr val="tx1"/>
            </a:solidFill>
          </a:endParaRPr>
        </a:p>
      </dgm:t>
    </dgm:pt>
    <dgm:pt modelId="{9774E96E-0C04-4CF0-BC79-9922702D2A76}" type="parTrans" cxnId="{834DCCA2-8C85-40BA-9BCC-346A14C08E0F}">
      <dgm:prSet/>
      <dgm:spPr/>
      <dgm:t>
        <a:bodyPr/>
        <a:lstStyle/>
        <a:p>
          <a:endParaRPr lang="ru-RU"/>
        </a:p>
      </dgm:t>
    </dgm:pt>
    <dgm:pt modelId="{42D215BA-54D7-4259-AD61-5E6B4E66077F}" type="sibTrans" cxnId="{834DCCA2-8C85-40BA-9BCC-346A14C08E0F}">
      <dgm:prSet/>
      <dgm:spPr/>
      <dgm:t>
        <a:bodyPr/>
        <a:lstStyle/>
        <a:p>
          <a:endParaRPr lang="ru-RU"/>
        </a:p>
      </dgm:t>
    </dgm:pt>
    <dgm:pt modelId="{2890926F-9557-4843-8A65-3E0BE856C444}" type="pres">
      <dgm:prSet presAssocID="{65593F2F-4F50-4672-919B-172533400DD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6A31419-B963-421B-B433-F7AAD1EAC281}" type="pres">
      <dgm:prSet presAssocID="{3C8F8C34-D107-414D-9B7F-65DC4ABFAA9D}" presName="vertOne" presStyleCnt="0"/>
      <dgm:spPr/>
    </dgm:pt>
    <dgm:pt modelId="{183F0C68-E761-4613-9BBF-EAF18A30AEF4}" type="pres">
      <dgm:prSet presAssocID="{3C8F8C34-D107-414D-9B7F-65DC4ABFAA9D}" presName="txOne" presStyleLbl="node0" presStyleIdx="0" presStyleCnt="1" custScaleY="424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5258AE-7C39-4D82-B244-9FAAB96CC1B4}" type="pres">
      <dgm:prSet presAssocID="{3C8F8C34-D107-414D-9B7F-65DC4ABFAA9D}" presName="parTransOne" presStyleCnt="0"/>
      <dgm:spPr/>
    </dgm:pt>
    <dgm:pt modelId="{08498422-33A3-48FA-B4DA-73EA3EF3CC9C}" type="pres">
      <dgm:prSet presAssocID="{3C8F8C34-D107-414D-9B7F-65DC4ABFAA9D}" presName="horzOne" presStyleCnt="0"/>
      <dgm:spPr/>
    </dgm:pt>
    <dgm:pt modelId="{890B7A26-8D9B-4A49-B074-8A6594D12CB2}" type="pres">
      <dgm:prSet presAssocID="{35529684-5A1B-417A-B8BF-8BFF714A5C84}" presName="vertTwo" presStyleCnt="0"/>
      <dgm:spPr/>
    </dgm:pt>
    <dgm:pt modelId="{5CA7BE57-7D59-4D8B-A01F-65E3D238197D}" type="pres">
      <dgm:prSet presAssocID="{35529684-5A1B-417A-B8BF-8BFF714A5C84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FC9441-CD55-4BEE-9E37-12679E29B086}" type="pres">
      <dgm:prSet presAssocID="{35529684-5A1B-417A-B8BF-8BFF714A5C84}" presName="horzTwo" presStyleCnt="0"/>
      <dgm:spPr/>
    </dgm:pt>
    <dgm:pt modelId="{CD29116C-9F1C-41E9-8C67-FF5C00EDCF41}" type="pres">
      <dgm:prSet presAssocID="{6E5937C4-A21C-48E6-AD51-28967A3B7213}" presName="sibSpaceTwo" presStyleCnt="0"/>
      <dgm:spPr/>
    </dgm:pt>
    <dgm:pt modelId="{59B678DB-DA96-4E5B-821F-4AAF6AC21AEA}" type="pres">
      <dgm:prSet presAssocID="{05F13AEA-1E87-4309-A207-C3772D4B8BD6}" presName="vertTwo" presStyleCnt="0"/>
      <dgm:spPr/>
    </dgm:pt>
    <dgm:pt modelId="{6AE1D13F-2E7C-4C23-8581-9EA0356D97E8}" type="pres">
      <dgm:prSet presAssocID="{05F13AEA-1E87-4309-A207-C3772D4B8BD6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369FBF-62BE-4BB7-B4E8-37F79C98FBA6}" type="pres">
      <dgm:prSet presAssocID="{05F13AEA-1E87-4309-A207-C3772D4B8BD6}" presName="horzTwo" presStyleCnt="0"/>
      <dgm:spPr/>
    </dgm:pt>
    <dgm:pt modelId="{E29E6407-A790-4160-9672-08A3BB16D7D2}" type="pres">
      <dgm:prSet presAssocID="{76D5FB95-F807-4EC0-9F7C-C834B1F8E479}" presName="sibSpaceTwo" presStyleCnt="0"/>
      <dgm:spPr/>
    </dgm:pt>
    <dgm:pt modelId="{64305164-B58F-4B12-9512-2BC3E7B20736}" type="pres">
      <dgm:prSet presAssocID="{1B4FB081-52DF-41B4-BF90-15AF219B3F55}" presName="vertTwo" presStyleCnt="0"/>
      <dgm:spPr/>
    </dgm:pt>
    <dgm:pt modelId="{DC09A5D8-FFFF-4B09-999B-E84DF79338F6}" type="pres">
      <dgm:prSet presAssocID="{1B4FB081-52DF-41B4-BF90-15AF219B3F55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6B82A5-AD7C-4817-A8D7-86119212501D}" type="pres">
      <dgm:prSet presAssocID="{1B4FB081-52DF-41B4-BF90-15AF219B3F55}" presName="horzTwo" presStyleCnt="0"/>
      <dgm:spPr/>
    </dgm:pt>
  </dgm:ptLst>
  <dgm:cxnLst>
    <dgm:cxn modelId="{B01A7F8C-9D40-4261-9DF5-D159FAF875BC}" type="presOf" srcId="{3C8F8C34-D107-414D-9B7F-65DC4ABFAA9D}" destId="{183F0C68-E761-4613-9BBF-EAF18A30AEF4}" srcOrd="0" destOrd="0" presId="urn:microsoft.com/office/officeart/2005/8/layout/hierarchy4"/>
    <dgm:cxn modelId="{834DCCA2-8C85-40BA-9BCC-346A14C08E0F}" srcId="{3C8F8C34-D107-414D-9B7F-65DC4ABFAA9D}" destId="{1B4FB081-52DF-41B4-BF90-15AF219B3F55}" srcOrd="2" destOrd="0" parTransId="{9774E96E-0C04-4CF0-BC79-9922702D2A76}" sibTransId="{42D215BA-54D7-4259-AD61-5E6B4E66077F}"/>
    <dgm:cxn modelId="{FF521906-8EEC-4A62-A303-1C7FFEBA2101}" srcId="{3C8F8C34-D107-414D-9B7F-65DC4ABFAA9D}" destId="{05F13AEA-1E87-4309-A207-C3772D4B8BD6}" srcOrd="1" destOrd="0" parTransId="{A75BC2C2-FB61-4B8A-8FA7-88E5EF54C211}" sibTransId="{76D5FB95-F807-4EC0-9F7C-C834B1F8E479}"/>
    <dgm:cxn modelId="{A8E68A95-034A-4E95-8E00-155AAAF95883}" srcId="{3C8F8C34-D107-414D-9B7F-65DC4ABFAA9D}" destId="{35529684-5A1B-417A-B8BF-8BFF714A5C84}" srcOrd="0" destOrd="0" parTransId="{DF5994DC-A6C1-4F8C-A778-BF4FCA0F97C0}" sibTransId="{6E5937C4-A21C-48E6-AD51-28967A3B7213}"/>
    <dgm:cxn modelId="{23ADFA0B-853F-4746-84D0-7D08E85D022D}" type="presOf" srcId="{65593F2F-4F50-4672-919B-172533400DDE}" destId="{2890926F-9557-4843-8A65-3E0BE856C444}" srcOrd="0" destOrd="0" presId="urn:microsoft.com/office/officeart/2005/8/layout/hierarchy4"/>
    <dgm:cxn modelId="{E5797203-5A7E-4CC6-846A-63B2370AA832}" type="presOf" srcId="{35529684-5A1B-417A-B8BF-8BFF714A5C84}" destId="{5CA7BE57-7D59-4D8B-A01F-65E3D238197D}" srcOrd="0" destOrd="0" presId="urn:microsoft.com/office/officeart/2005/8/layout/hierarchy4"/>
    <dgm:cxn modelId="{C8796536-F2D1-4BCE-8D7F-F4A1FC82C503}" type="presOf" srcId="{1B4FB081-52DF-41B4-BF90-15AF219B3F55}" destId="{DC09A5D8-FFFF-4B09-999B-E84DF79338F6}" srcOrd="0" destOrd="0" presId="urn:microsoft.com/office/officeart/2005/8/layout/hierarchy4"/>
    <dgm:cxn modelId="{2106787B-D086-4282-891A-C7FF63858C90}" srcId="{65593F2F-4F50-4672-919B-172533400DDE}" destId="{3C8F8C34-D107-414D-9B7F-65DC4ABFAA9D}" srcOrd="0" destOrd="0" parTransId="{EA42CEDA-2278-4C17-9242-D4D233A00437}" sibTransId="{0FDBB991-1CA8-496D-B325-5D1EFAFA4FF4}"/>
    <dgm:cxn modelId="{287050F0-2BD8-455F-958D-BA6D909DCFFF}" type="presOf" srcId="{05F13AEA-1E87-4309-A207-C3772D4B8BD6}" destId="{6AE1D13F-2E7C-4C23-8581-9EA0356D97E8}" srcOrd="0" destOrd="0" presId="urn:microsoft.com/office/officeart/2005/8/layout/hierarchy4"/>
    <dgm:cxn modelId="{D6DB25DC-9191-474C-A17F-D214062FEAC1}" type="presParOf" srcId="{2890926F-9557-4843-8A65-3E0BE856C444}" destId="{26A31419-B963-421B-B433-F7AAD1EAC281}" srcOrd="0" destOrd="0" presId="urn:microsoft.com/office/officeart/2005/8/layout/hierarchy4"/>
    <dgm:cxn modelId="{57C657B0-5FA7-4C2D-9E95-44302C320772}" type="presParOf" srcId="{26A31419-B963-421B-B433-F7AAD1EAC281}" destId="{183F0C68-E761-4613-9BBF-EAF18A30AEF4}" srcOrd="0" destOrd="0" presId="urn:microsoft.com/office/officeart/2005/8/layout/hierarchy4"/>
    <dgm:cxn modelId="{8392F414-6ADD-4784-9F9B-4BDD1A37A6B9}" type="presParOf" srcId="{26A31419-B963-421B-B433-F7AAD1EAC281}" destId="{E85258AE-7C39-4D82-B244-9FAAB96CC1B4}" srcOrd="1" destOrd="0" presId="urn:microsoft.com/office/officeart/2005/8/layout/hierarchy4"/>
    <dgm:cxn modelId="{D947A5F3-F07D-41EB-A5A5-749A402877DA}" type="presParOf" srcId="{26A31419-B963-421B-B433-F7AAD1EAC281}" destId="{08498422-33A3-48FA-B4DA-73EA3EF3CC9C}" srcOrd="2" destOrd="0" presId="urn:microsoft.com/office/officeart/2005/8/layout/hierarchy4"/>
    <dgm:cxn modelId="{C23721A8-0AB3-412F-8B3A-12FC0914CBC1}" type="presParOf" srcId="{08498422-33A3-48FA-B4DA-73EA3EF3CC9C}" destId="{890B7A26-8D9B-4A49-B074-8A6594D12CB2}" srcOrd="0" destOrd="0" presId="urn:microsoft.com/office/officeart/2005/8/layout/hierarchy4"/>
    <dgm:cxn modelId="{CBEC54E8-5CB5-4F98-A8A4-674640B60945}" type="presParOf" srcId="{890B7A26-8D9B-4A49-B074-8A6594D12CB2}" destId="{5CA7BE57-7D59-4D8B-A01F-65E3D238197D}" srcOrd="0" destOrd="0" presId="urn:microsoft.com/office/officeart/2005/8/layout/hierarchy4"/>
    <dgm:cxn modelId="{115EC99B-0783-44AE-8ABA-A646857C76A9}" type="presParOf" srcId="{890B7A26-8D9B-4A49-B074-8A6594D12CB2}" destId="{C9FC9441-CD55-4BEE-9E37-12679E29B086}" srcOrd="1" destOrd="0" presId="urn:microsoft.com/office/officeart/2005/8/layout/hierarchy4"/>
    <dgm:cxn modelId="{09D30E04-7E72-4890-9B10-C90B4B3F8933}" type="presParOf" srcId="{08498422-33A3-48FA-B4DA-73EA3EF3CC9C}" destId="{CD29116C-9F1C-41E9-8C67-FF5C00EDCF41}" srcOrd="1" destOrd="0" presId="urn:microsoft.com/office/officeart/2005/8/layout/hierarchy4"/>
    <dgm:cxn modelId="{D7E4C04E-3BCF-41A1-BE39-FE417839419A}" type="presParOf" srcId="{08498422-33A3-48FA-B4DA-73EA3EF3CC9C}" destId="{59B678DB-DA96-4E5B-821F-4AAF6AC21AEA}" srcOrd="2" destOrd="0" presId="urn:microsoft.com/office/officeart/2005/8/layout/hierarchy4"/>
    <dgm:cxn modelId="{33711C89-FF68-4A7A-81F4-3C5AA25818A6}" type="presParOf" srcId="{59B678DB-DA96-4E5B-821F-4AAF6AC21AEA}" destId="{6AE1D13F-2E7C-4C23-8581-9EA0356D97E8}" srcOrd="0" destOrd="0" presId="urn:microsoft.com/office/officeart/2005/8/layout/hierarchy4"/>
    <dgm:cxn modelId="{04368CFA-C136-4A96-9345-B0A3A2D357DE}" type="presParOf" srcId="{59B678DB-DA96-4E5B-821F-4AAF6AC21AEA}" destId="{AD369FBF-62BE-4BB7-B4E8-37F79C98FBA6}" srcOrd="1" destOrd="0" presId="urn:microsoft.com/office/officeart/2005/8/layout/hierarchy4"/>
    <dgm:cxn modelId="{B1BD2EC9-E246-4BFC-86E4-054834224DA4}" type="presParOf" srcId="{08498422-33A3-48FA-B4DA-73EA3EF3CC9C}" destId="{E29E6407-A790-4160-9672-08A3BB16D7D2}" srcOrd="3" destOrd="0" presId="urn:microsoft.com/office/officeart/2005/8/layout/hierarchy4"/>
    <dgm:cxn modelId="{2FEF1E85-E977-4567-8367-72DC89C25273}" type="presParOf" srcId="{08498422-33A3-48FA-B4DA-73EA3EF3CC9C}" destId="{64305164-B58F-4B12-9512-2BC3E7B20736}" srcOrd="4" destOrd="0" presId="urn:microsoft.com/office/officeart/2005/8/layout/hierarchy4"/>
    <dgm:cxn modelId="{080207C7-0176-458C-919D-C203A01204BC}" type="presParOf" srcId="{64305164-B58F-4B12-9512-2BC3E7B20736}" destId="{DC09A5D8-FFFF-4B09-999B-E84DF79338F6}" srcOrd="0" destOrd="0" presId="urn:microsoft.com/office/officeart/2005/8/layout/hierarchy4"/>
    <dgm:cxn modelId="{4F347D5F-0067-4BD6-AB25-7D2C29484147}" type="presParOf" srcId="{64305164-B58F-4B12-9512-2BC3E7B20736}" destId="{896B82A5-AD7C-4817-A8D7-86119212501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77FE3C-9342-4E26-A74B-2FFE10DCF2C1}" type="doc">
      <dgm:prSet loTypeId="urn:microsoft.com/office/officeart/2005/8/layout/targe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7BD889-613B-40CC-A5A8-32CC2DE2F2DE}">
      <dgm:prSet phldrT="[Текст]" custT="1"/>
      <dgm:spPr>
        <a:solidFill>
          <a:srgbClr val="EADCF4">
            <a:alpha val="89804"/>
          </a:srgb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200" b="0" dirty="0" smtClean="0">
              <a:latin typeface="Times New Roman" pitchFamily="18" charset="0"/>
              <a:cs typeface="Times New Roman" pitchFamily="18" charset="0"/>
            </a:rPr>
            <a:t>                     Представлена управленческая технология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200" b="0" dirty="0" smtClean="0">
              <a:latin typeface="Times New Roman" pitchFamily="18" charset="0"/>
              <a:cs typeface="Times New Roman" pitchFamily="18" charset="0"/>
            </a:rPr>
            <a:t>             («Портфель проектов»)</a:t>
          </a:r>
          <a:endParaRPr lang="ru-RU" sz="2200" b="0" dirty="0">
            <a:latin typeface="Times New Roman" pitchFamily="18" charset="0"/>
            <a:cs typeface="Times New Roman" pitchFamily="18" charset="0"/>
          </a:endParaRPr>
        </a:p>
      </dgm:t>
    </dgm:pt>
    <dgm:pt modelId="{26DD952C-4AED-4936-BF44-C0C370FA890F}" type="parTrans" cxnId="{97587A8C-BA7E-4736-BAAB-C30A7D197569}">
      <dgm:prSet/>
      <dgm:spPr/>
      <dgm:t>
        <a:bodyPr/>
        <a:lstStyle/>
        <a:p>
          <a:endParaRPr lang="ru-RU"/>
        </a:p>
      </dgm:t>
    </dgm:pt>
    <dgm:pt modelId="{91C46CDF-66BD-48E6-A97A-F72C057E8801}" type="sibTrans" cxnId="{97587A8C-BA7E-4736-BAAB-C30A7D197569}">
      <dgm:prSet/>
      <dgm:spPr/>
      <dgm:t>
        <a:bodyPr/>
        <a:lstStyle/>
        <a:p>
          <a:endParaRPr lang="ru-RU"/>
        </a:p>
      </dgm:t>
    </dgm:pt>
    <dgm:pt modelId="{0867D730-EBDB-4212-81FC-3862E35477B8}">
      <dgm:prSet phldrT="[Текст]" custT="1"/>
      <dgm:spPr>
        <a:solidFill>
          <a:srgbClr val="FFD1D1">
            <a:alpha val="89804"/>
          </a:srgbClr>
        </a:solidFill>
      </dgm:spPr>
      <dgm:t>
        <a:bodyPr/>
        <a:lstStyle/>
        <a:p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Представлена нормативные акты, регулирующие управленческую Политику качества образования ДОО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9A736176-4D08-453F-B178-F6E2371BDD4C}" type="parTrans" cxnId="{04994AD2-CCC2-44F8-B6FC-A5973A40F141}">
      <dgm:prSet/>
      <dgm:spPr/>
      <dgm:t>
        <a:bodyPr/>
        <a:lstStyle/>
        <a:p>
          <a:endParaRPr lang="ru-RU"/>
        </a:p>
      </dgm:t>
    </dgm:pt>
    <dgm:pt modelId="{F20F0E30-4E98-4534-9250-D29759344462}" type="sibTrans" cxnId="{04994AD2-CCC2-44F8-B6FC-A5973A40F141}">
      <dgm:prSet/>
      <dgm:spPr/>
      <dgm:t>
        <a:bodyPr/>
        <a:lstStyle/>
        <a:p>
          <a:endParaRPr lang="ru-RU"/>
        </a:p>
      </dgm:t>
    </dgm:pt>
    <dgm:pt modelId="{B522150D-EB58-4175-B382-535F41AE4CC3}">
      <dgm:prSet phldrT="[Текст]" custT="1"/>
      <dgm:spPr>
        <a:solidFill>
          <a:srgbClr val="B7DBFF">
            <a:alpha val="89804"/>
          </a:srgbClr>
        </a:solidFill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Представлена  Программа развития ДОО, структура внутрифирменного менеджмента качества образования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1DA4527-1D44-45F0-8EB8-A8B11FEC7B70}" type="parTrans" cxnId="{B7354367-A4C7-4918-8290-C240ED55680E}">
      <dgm:prSet/>
      <dgm:spPr/>
      <dgm:t>
        <a:bodyPr/>
        <a:lstStyle/>
        <a:p>
          <a:endParaRPr lang="ru-RU"/>
        </a:p>
      </dgm:t>
    </dgm:pt>
    <dgm:pt modelId="{DF165F0C-7808-43CF-ABB0-5E95629DE204}" type="sibTrans" cxnId="{B7354367-A4C7-4918-8290-C240ED55680E}">
      <dgm:prSet/>
      <dgm:spPr/>
      <dgm:t>
        <a:bodyPr/>
        <a:lstStyle/>
        <a:p>
          <a:endParaRPr lang="ru-RU"/>
        </a:p>
      </dgm:t>
    </dgm:pt>
    <dgm:pt modelId="{C4460906-2F6C-4208-9F16-B90A4BBD1C8E}">
      <dgm:prSet phldrT="[Текст]" custT="1"/>
      <dgm:spPr>
        <a:solidFill>
          <a:srgbClr val="FFFF81">
            <a:alpha val="89804"/>
          </a:srgbClr>
        </a:solidFill>
      </dgm:spPr>
      <dgm:t>
        <a:bodyPr/>
        <a:lstStyle/>
        <a:p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Представлена программа мониторинга, инструментарий, документация ДОО 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0CB7D643-FAEF-4AE3-955E-F9C4A87F90C2}" type="parTrans" cxnId="{ACF9CF76-03B2-4852-A822-04C683312F77}">
      <dgm:prSet/>
      <dgm:spPr/>
      <dgm:t>
        <a:bodyPr/>
        <a:lstStyle/>
        <a:p>
          <a:endParaRPr lang="ru-RU"/>
        </a:p>
      </dgm:t>
    </dgm:pt>
    <dgm:pt modelId="{7002A749-3E81-4740-9595-100934EEC505}" type="sibTrans" cxnId="{ACF9CF76-03B2-4852-A822-04C683312F77}">
      <dgm:prSet/>
      <dgm:spPr/>
      <dgm:t>
        <a:bodyPr/>
        <a:lstStyle/>
        <a:p>
          <a:endParaRPr lang="ru-RU"/>
        </a:p>
      </dgm:t>
    </dgm:pt>
    <dgm:pt modelId="{11BE44AA-0AC2-403E-BF24-768B0A5BA8A7}">
      <dgm:prSet phldrT="[Текст]" custT="1"/>
      <dgm:spPr>
        <a:solidFill>
          <a:srgbClr val="99FFCC">
            <a:alpha val="89804"/>
          </a:srgbClr>
        </a:solidFill>
      </dgm:spPr>
      <dgm:t>
        <a:bodyPr/>
        <a:lstStyle/>
        <a:p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Представлена структура  политики заведующего в контексте обеспечения безопасности, документация.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2A636A84-E788-4A2D-AE1B-C1AE912998EE}" type="parTrans" cxnId="{2E9335DC-BC68-4DA4-A01B-2CC023F87096}">
      <dgm:prSet/>
      <dgm:spPr/>
      <dgm:t>
        <a:bodyPr/>
        <a:lstStyle/>
        <a:p>
          <a:endParaRPr lang="ru-RU"/>
        </a:p>
      </dgm:t>
    </dgm:pt>
    <dgm:pt modelId="{3B591924-ABAA-4E42-9698-23A1DFF75302}" type="sibTrans" cxnId="{2E9335DC-BC68-4DA4-A01B-2CC023F87096}">
      <dgm:prSet/>
      <dgm:spPr/>
      <dgm:t>
        <a:bodyPr/>
        <a:lstStyle/>
        <a:p>
          <a:endParaRPr lang="ru-RU"/>
        </a:p>
      </dgm:t>
    </dgm:pt>
    <dgm:pt modelId="{B05E5706-E65F-4CAB-93A1-0B9C82A77735}" type="pres">
      <dgm:prSet presAssocID="{BA77FE3C-9342-4E26-A74B-2FFE10DCF2C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3ABB9F-0525-4153-9457-C23B62DA20CF}" type="pres">
      <dgm:prSet presAssocID="{2C7BD889-613B-40CC-A5A8-32CC2DE2F2DE}" presName="circle1" presStyleLbl="node1" presStyleIdx="0" presStyleCnt="5"/>
      <dgm:spPr>
        <a:solidFill>
          <a:srgbClr val="C59EE2"/>
        </a:solidFill>
      </dgm:spPr>
      <dgm:t>
        <a:bodyPr/>
        <a:lstStyle/>
        <a:p>
          <a:endParaRPr lang="ru-RU"/>
        </a:p>
      </dgm:t>
    </dgm:pt>
    <dgm:pt modelId="{174D515D-48A8-4006-8138-5CD8F7F01591}" type="pres">
      <dgm:prSet presAssocID="{2C7BD889-613B-40CC-A5A8-32CC2DE2F2DE}" presName="space" presStyleCnt="0"/>
      <dgm:spPr/>
      <dgm:t>
        <a:bodyPr/>
        <a:lstStyle/>
        <a:p>
          <a:endParaRPr lang="ru-RU"/>
        </a:p>
      </dgm:t>
    </dgm:pt>
    <dgm:pt modelId="{574FF94E-F5DD-4CF2-91F9-397A49DC7082}" type="pres">
      <dgm:prSet presAssocID="{2C7BD889-613B-40CC-A5A8-32CC2DE2F2DE}" presName="rect1" presStyleLbl="alignAcc1" presStyleIdx="0" presStyleCnt="5" custScaleX="107254" custLinFactNeighborX="-5473" custLinFactNeighborY="1737"/>
      <dgm:spPr/>
      <dgm:t>
        <a:bodyPr/>
        <a:lstStyle/>
        <a:p>
          <a:endParaRPr lang="ru-RU"/>
        </a:p>
      </dgm:t>
    </dgm:pt>
    <dgm:pt modelId="{FCC6E512-B426-425A-8EC3-514BB17ACC87}" type="pres">
      <dgm:prSet presAssocID="{0867D730-EBDB-4212-81FC-3862E35477B8}" presName="vertSpace2" presStyleLbl="node1" presStyleIdx="0" presStyleCnt="5"/>
      <dgm:spPr/>
      <dgm:t>
        <a:bodyPr/>
        <a:lstStyle/>
        <a:p>
          <a:endParaRPr lang="ru-RU"/>
        </a:p>
      </dgm:t>
    </dgm:pt>
    <dgm:pt modelId="{85AB12CC-2274-40C7-AA8A-6A2B1253973F}" type="pres">
      <dgm:prSet presAssocID="{0867D730-EBDB-4212-81FC-3862E35477B8}" presName="circle2" presStyleLbl="node1" presStyleIdx="1" presStyleCnt="5" custLinFactNeighborX="-453" custLinFactNeighborY="-701"/>
      <dgm:spPr>
        <a:solidFill>
          <a:srgbClr val="FF8F8F"/>
        </a:solidFill>
      </dgm:spPr>
      <dgm:t>
        <a:bodyPr/>
        <a:lstStyle/>
        <a:p>
          <a:endParaRPr lang="ru-RU"/>
        </a:p>
      </dgm:t>
    </dgm:pt>
    <dgm:pt modelId="{3BFAE3A6-2E08-4CA5-937B-7778742B24AD}" type="pres">
      <dgm:prSet presAssocID="{0867D730-EBDB-4212-81FC-3862E35477B8}" presName="rect2" presStyleLbl="alignAcc1" presStyleIdx="1" presStyleCnt="5" custScaleX="106142" custLinFactNeighborX="-4908" custLinFactNeighborY="2944"/>
      <dgm:spPr/>
      <dgm:t>
        <a:bodyPr/>
        <a:lstStyle/>
        <a:p>
          <a:endParaRPr lang="ru-RU"/>
        </a:p>
      </dgm:t>
    </dgm:pt>
    <dgm:pt modelId="{B12073EE-1E41-4F2A-B0AB-3953622B4AD5}" type="pres">
      <dgm:prSet presAssocID="{B522150D-EB58-4175-B382-535F41AE4CC3}" presName="vertSpace3" presStyleLbl="node1" presStyleIdx="1" presStyleCnt="5"/>
      <dgm:spPr/>
      <dgm:t>
        <a:bodyPr/>
        <a:lstStyle/>
        <a:p>
          <a:endParaRPr lang="ru-RU"/>
        </a:p>
      </dgm:t>
    </dgm:pt>
    <dgm:pt modelId="{3BFB5F92-F2CD-44B9-A8C9-A56F2ED20930}" type="pres">
      <dgm:prSet presAssocID="{B522150D-EB58-4175-B382-535F41AE4CC3}" presName="circle3" presStyleLbl="node1" presStyleIdx="2" presStyleCnt="5"/>
      <dgm:spPr/>
      <dgm:t>
        <a:bodyPr/>
        <a:lstStyle/>
        <a:p>
          <a:endParaRPr lang="ru-RU"/>
        </a:p>
      </dgm:t>
    </dgm:pt>
    <dgm:pt modelId="{49B8A0E1-BE0E-4E81-B5AC-7A4FED4EF620}" type="pres">
      <dgm:prSet presAssocID="{B522150D-EB58-4175-B382-535F41AE4CC3}" presName="rect3" presStyleLbl="alignAcc1" presStyleIdx="2" presStyleCnt="5" custLinFactNeighborX="-2378" custLinFactNeighborY="5386"/>
      <dgm:spPr/>
      <dgm:t>
        <a:bodyPr/>
        <a:lstStyle/>
        <a:p>
          <a:endParaRPr lang="ru-RU"/>
        </a:p>
      </dgm:t>
    </dgm:pt>
    <dgm:pt modelId="{CE9C7587-ABCA-4A0E-8902-457395BDD938}" type="pres">
      <dgm:prSet presAssocID="{C4460906-2F6C-4208-9F16-B90A4BBD1C8E}" presName="vertSpace4" presStyleLbl="node1" presStyleIdx="2" presStyleCnt="5"/>
      <dgm:spPr/>
      <dgm:t>
        <a:bodyPr/>
        <a:lstStyle/>
        <a:p>
          <a:endParaRPr lang="ru-RU"/>
        </a:p>
      </dgm:t>
    </dgm:pt>
    <dgm:pt modelId="{9A050B89-3459-4C17-8E72-AF0AB2B4C88D}" type="pres">
      <dgm:prSet presAssocID="{C4460906-2F6C-4208-9F16-B90A4BBD1C8E}" presName="circle4" presStyleLbl="node1" presStyleIdx="3" presStyleCnt="5" custLinFactNeighborX="-8289" custLinFactNeighborY="-5908"/>
      <dgm:spPr>
        <a:solidFill>
          <a:srgbClr val="FFD757"/>
        </a:solidFill>
      </dgm:spPr>
      <dgm:t>
        <a:bodyPr/>
        <a:lstStyle/>
        <a:p>
          <a:endParaRPr lang="ru-RU"/>
        </a:p>
      </dgm:t>
    </dgm:pt>
    <dgm:pt modelId="{A97FE17A-B837-4C8B-B008-3068C8192211}" type="pres">
      <dgm:prSet presAssocID="{C4460906-2F6C-4208-9F16-B90A4BBD1C8E}" presName="rect4" presStyleLbl="alignAcc1" presStyleIdx="3" presStyleCnt="5" custLinFactNeighborX="-2378" custLinFactNeighborY="10601"/>
      <dgm:spPr/>
      <dgm:t>
        <a:bodyPr/>
        <a:lstStyle/>
        <a:p>
          <a:endParaRPr lang="ru-RU"/>
        </a:p>
      </dgm:t>
    </dgm:pt>
    <dgm:pt modelId="{865FCD96-69F8-4F04-B58C-621E5309EF97}" type="pres">
      <dgm:prSet presAssocID="{11BE44AA-0AC2-403E-BF24-768B0A5BA8A7}" presName="vertSpace5" presStyleLbl="node1" presStyleIdx="3" presStyleCnt="5"/>
      <dgm:spPr/>
      <dgm:t>
        <a:bodyPr/>
        <a:lstStyle/>
        <a:p>
          <a:endParaRPr lang="ru-RU"/>
        </a:p>
      </dgm:t>
    </dgm:pt>
    <dgm:pt modelId="{63882092-CE94-4CDC-885C-F89F4DC5ABBD}" type="pres">
      <dgm:prSet presAssocID="{11BE44AA-0AC2-403E-BF24-768B0A5BA8A7}" presName="circle5" presStyleLbl="node1" presStyleIdx="4" presStyleCnt="5" custLinFactNeighborX="-17980" custLinFactNeighborY="872"/>
      <dgm:spPr>
        <a:solidFill>
          <a:srgbClr val="6DFFB6"/>
        </a:solidFill>
      </dgm:spPr>
      <dgm:t>
        <a:bodyPr/>
        <a:lstStyle/>
        <a:p>
          <a:endParaRPr lang="ru-RU"/>
        </a:p>
      </dgm:t>
    </dgm:pt>
    <dgm:pt modelId="{8362DFB8-BE6F-4F07-8ABD-737AEE50D6E6}" type="pres">
      <dgm:prSet presAssocID="{11BE44AA-0AC2-403E-BF24-768B0A5BA8A7}" presName="rect5" presStyleLbl="alignAcc1" presStyleIdx="4" presStyleCnt="5" custScaleY="122311" custLinFactNeighborX="-2378" custLinFactNeighborY="40661"/>
      <dgm:spPr/>
      <dgm:t>
        <a:bodyPr/>
        <a:lstStyle/>
        <a:p>
          <a:endParaRPr lang="ru-RU"/>
        </a:p>
      </dgm:t>
    </dgm:pt>
    <dgm:pt modelId="{22322C54-4132-4E35-9A4D-4FB3D71A1D19}" type="pres">
      <dgm:prSet presAssocID="{2C7BD889-613B-40CC-A5A8-32CC2DE2F2DE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75049-6A80-4998-9F6E-01419ECB55A3}" type="pres">
      <dgm:prSet presAssocID="{0867D730-EBDB-4212-81FC-3862E35477B8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C571D9-24D0-4131-9D97-0C5A5CBD04AB}" type="pres">
      <dgm:prSet presAssocID="{B522150D-EB58-4175-B382-535F41AE4CC3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3F23BC-30CE-4DEF-91F5-E5D577E2D32F}" type="pres">
      <dgm:prSet presAssocID="{C4460906-2F6C-4208-9F16-B90A4BBD1C8E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B443E-72CF-45F3-8B61-820CA5FE0AC2}" type="pres">
      <dgm:prSet presAssocID="{11BE44AA-0AC2-403E-BF24-768B0A5BA8A7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0E4011-4A96-461F-B993-7A34B76E41D6}" type="presOf" srcId="{11BE44AA-0AC2-403E-BF24-768B0A5BA8A7}" destId="{CB2B443E-72CF-45F3-8B61-820CA5FE0AC2}" srcOrd="1" destOrd="0" presId="urn:microsoft.com/office/officeart/2005/8/layout/target3"/>
    <dgm:cxn modelId="{AB4D472C-06DB-40E1-9DA4-41892425327F}" type="presOf" srcId="{BA77FE3C-9342-4E26-A74B-2FFE10DCF2C1}" destId="{B05E5706-E65F-4CAB-93A1-0B9C82A77735}" srcOrd="0" destOrd="0" presId="urn:microsoft.com/office/officeart/2005/8/layout/target3"/>
    <dgm:cxn modelId="{B366B8EB-71E5-458C-9DD5-12C1F3CBB5B5}" type="presOf" srcId="{2C7BD889-613B-40CC-A5A8-32CC2DE2F2DE}" destId="{22322C54-4132-4E35-9A4D-4FB3D71A1D19}" srcOrd="1" destOrd="0" presId="urn:microsoft.com/office/officeart/2005/8/layout/target3"/>
    <dgm:cxn modelId="{6C1821EE-2150-4C62-88A9-CBC3C05F3755}" type="presOf" srcId="{B522150D-EB58-4175-B382-535F41AE4CC3}" destId="{49B8A0E1-BE0E-4E81-B5AC-7A4FED4EF620}" srcOrd="0" destOrd="0" presId="urn:microsoft.com/office/officeart/2005/8/layout/target3"/>
    <dgm:cxn modelId="{B7354367-A4C7-4918-8290-C240ED55680E}" srcId="{BA77FE3C-9342-4E26-A74B-2FFE10DCF2C1}" destId="{B522150D-EB58-4175-B382-535F41AE4CC3}" srcOrd="2" destOrd="0" parTransId="{91DA4527-1D44-45F0-8EB8-A8B11FEC7B70}" sibTransId="{DF165F0C-7808-43CF-ABB0-5E95629DE204}"/>
    <dgm:cxn modelId="{ACF9CF76-03B2-4852-A822-04C683312F77}" srcId="{BA77FE3C-9342-4E26-A74B-2FFE10DCF2C1}" destId="{C4460906-2F6C-4208-9F16-B90A4BBD1C8E}" srcOrd="3" destOrd="0" parTransId="{0CB7D643-FAEF-4AE3-955E-F9C4A87F90C2}" sibTransId="{7002A749-3E81-4740-9595-100934EEC505}"/>
    <dgm:cxn modelId="{5929AEE8-2C25-411D-B2B6-5DF82E5A8AA7}" type="presOf" srcId="{0867D730-EBDB-4212-81FC-3862E35477B8}" destId="{27475049-6A80-4998-9F6E-01419ECB55A3}" srcOrd="1" destOrd="0" presId="urn:microsoft.com/office/officeart/2005/8/layout/target3"/>
    <dgm:cxn modelId="{E181EF6F-B9F7-44BF-8FF2-EB7940071FC5}" type="presOf" srcId="{C4460906-2F6C-4208-9F16-B90A4BBD1C8E}" destId="{A97FE17A-B837-4C8B-B008-3068C8192211}" srcOrd="0" destOrd="0" presId="urn:microsoft.com/office/officeart/2005/8/layout/target3"/>
    <dgm:cxn modelId="{46396125-29CB-487B-9455-93C911A3C7ED}" type="presOf" srcId="{C4460906-2F6C-4208-9F16-B90A4BBD1C8E}" destId="{F83F23BC-30CE-4DEF-91F5-E5D577E2D32F}" srcOrd="1" destOrd="0" presId="urn:microsoft.com/office/officeart/2005/8/layout/target3"/>
    <dgm:cxn modelId="{97587A8C-BA7E-4736-BAAB-C30A7D197569}" srcId="{BA77FE3C-9342-4E26-A74B-2FFE10DCF2C1}" destId="{2C7BD889-613B-40CC-A5A8-32CC2DE2F2DE}" srcOrd="0" destOrd="0" parTransId="{26DD952C-4AED-4936-BF44-C0C370FA890F}" sibTransId="{91C46CDF-66BD-48E6-A97A-F72C057E8801}"/>
    <dgm:cxn modelId="{25C04E65-20BF-46BE-AA11-CF981391A03B}" type="presOf" srcId="{B522150D-EB58-4175-B382-535F41AE4CC3}" destId="{8AC571D9-24D0-4131-9D97-0C5A5CBD04AB}" srcOrd="1" destOrd="0" presId="urn:microsoft.com/office/officeart/2005/8/layout/target3"/>
    <dgm:cxn modelId="{2E9335DC-BC68-4DA4-A01B-2CC023F87096}" srcId="{BA77FE3C-9342-4E26-A74B-2FFE10DCF2C1}" destId="{11BE44AA-0AC2-403E-BF24-768B0A5BA8A7}" srcOrd="4" destOrd="0" parTransId="{2A636A84-E788-4A2D-AE1B-C1AE912998EE}" sibTransId="{3B591924-ABAA-4E42-9698-23A1DFF75302}"/>
    <dgm:cxn modelId="{AAD57F6F-D6BE-4B62-A633-31FE4BFB69C2}" type="presOf" srcId="{11BE44AA-0AC2-403E-BF24-768B0A5BA8A7}" destId="{8362DFB8-BE6F-4F07-8ABD-737AEE50D6E6}" srcOrd="0" destOrd="0" presId="urn:microsoft.com/office/officeart/2005/8/layout/target3"/>
    <dgm:cxn modelId="{98586C81-35C2-4B77-A998-F8EE35454A12}" type="presOf" srcId="{2C7BD889-613B-40CC-A5A8-32CC2DE2F2DE}" destId="{574FF94E-F5DD-4CF2-91F9-397A49DC7082}" srcOrd="0" destOrd="0" presId="urn:microsoft.com/office/officeart/2005/8/layout/target3"/>
    <dgm:cxn modelId="{A8336B3C-85FC-41D1-933F-98C729406A5E}" type="presOf" srcId="{0867D730-EBDB-4212-81FC-3862E35477B8}" destId="{3BFAE3A6-2E08-4CA5-937B-7778742B24AD}" srcOrd="0" destOrd="0" presId="urn:microsoft.com/office/officeart/2005/8/layout/target3"/>
    <dgm:cxn modelId="{04994AD2-CCC2-44F8-B6FC-A5973A40F141}" srcId="{BA77FE3C-9342-4E26-A74B-2FFE10DCF2C1}" destId="{0867D730-EBDB-4212-81FC-3862E35477B8}" srcOrd="1" destOrd="0" parTransId="{9A736176-4D08-453F-B178-F6E2371BDD4C}" sibTransId="{F20F0E30-4E98-4534-9250-D29759344462}"/>
    <dgm:cxn modelId="{359BC0D6-5D5D-4553-A9F9-A6505F85B06A}" type="presParOf" srcId="{B05E5706-E65F-4CAB-93A1-0B9C82A77735}" destId="{303ABB9F-0525-4153-9457-C23B62DA20CF}" srcOrd="0" destOrd="0" presId="urn:microsoft.com/office/officeart/2005/8/layout/target3"/>
    <dgm:cxn modelId="{F636C216-3B80-4376-9C50-AF1548DE0A6D}" type="presParOf" srcId="{B05E5706-E65F-4CAB-93A1-0B9C82A77735}" destId="{174D515D-48A8-4006-8138-5CD8F7F01591}" srcOrd="1" destOrd="0" presId="urn:microsoft.com/office/officeart/2005/8/layout/target3"/>
    <dgm:cxn modelId="{829727AD-B1DF-4CC5-9A35-93DCD3E3095B}" type="presParOf" srcId="{B05E5706-E65F-4CAB-93A1-0B9C82A77735}" destId="{574FF94E-F5DD-4CF2-91F9-397A49DC7082}" srcOrd="2" destOrd="0" presId="urn:microsoft.com/office/officeart/2005/8/layout/target3"/>
    <dgm:cxn modelId="{F1ABB0D9-39EC-4BD9-BBAB-BE940F60A8ED}" type="presParOf" srcId="{B05E5706-E65F-4CAB-93A1-0B9C82A77735}" destId="{FCC6E512-B426-425A-8EC3-514BB17ACC87}" srcOrd="3" destOrd="0" presId="urn:microsoft.com/office/officeart/2005/8/layout/target3"/>
    <dgm:cxn modelId="{E7F4B614-BCC4-449E-A1D7-BE96E2433DCD}" type="presParOf" srcId="{B05E5706-E65F-4CAB-93A1-0B9C82A77735}" destId="{85AB12CC-2274-40C7-AA8A-6A2B1253973F}" srcOrd="4" destOrd="0" presId="urn:microsoft.com/office/officeart/2005/8/layout/target3"/>
    <dgm:cxn modelId="{314BDDEC-BDA3-41B7-9458-6B8B201A1D58}" type="presParOf" srcId="{B05E5706-E65F-4CAB-93A1-0B9C82A77735}" destId="{3BFAE3A6-2E08-4CA5-937B-7778742B24AD}" srcOrd="5" destOrd="0" presId="urn:microsoft.com/office/officeart/2005/8/layout/target3"/>
    <dgm:cxn modelId="{117C416D-D12A-4645-B8A4-5E9B7ADB9997}" type="presParOf" srcId="{B05E5706-E65F-4CAB-93A1-0B9C82A77735}" destId="{B12073EE-1E41-4F2A-B0AB-3953622B4AD5}" srcOrd="6" destOrd="0" presId="urn:microsoft.com/office/officeart/2005/8/layout/target3"/>
    <dgm:cxn modelId="{3DDC39A1-8B67-401F-AD04-1B69E7017DAC}" type="presParOf" srcId="{B05E5706-E65F-4CAB-93A1-0B9C82A77735}" destId="{3BFB5F92-F2CD-44B9-A8C9-A56F2ED20930}" srcOrd="7" destOrd="0" presId="urn:microsoft.com/office/officeart/2005/8/layout/target3"/>
    <dgm:cxn modelId="{00735B29-4439-4637-B127-51359F0849B2}" type="presParOf" srcId="{B05E5706-E65F-4CAB-93A1-0B9C82A77735}" destId="{49B8A0E1-BE0E-4E81-B5AC-7A4FED4EF620}" srcOrd="8" destOrd="0" presId="urn:microsoft.com/office/officeart/2005/8/layout/target3"/>
    <dgm:cxn modelId="{E7B6B31D-C557-4EA9-AD64-5B831C8A69B8}" type="presParOf" srcId="{B05E5706-E65F-4CAB-93A1-0B9C82A77735}" destId="{CE9C7587-ABCA-4A0E-8902-457395BDD938}" srcOrd="9" destOrd="0" presId="urn:microsoft.com/office/officeart/2005/8/layout/target3"/>
    <dgm:cxn modelId="{EAD6851D-70F3-4A81-80FF-63A162ED0638}" type="presParOf" srcId="{B05E5706-E65F-4CAB-93A1-0B9C82A77735}" destId="{9A050B89-3459-4C17-8E72-AF0AB2B4C88D}" srcOrd="10" destOrd="0" presId="urn:microsoft.com/office/officeart/2005/8/layout/target3"/>
    <dgm:cxn modelId="{480E2D96-5E24-4B16-8063-53E160C7B5AF}" type="presParOf" srcId="{B05E5706-E65F-4CAB-93A1-0B9C82A77735}" destId="{A97FE17A-B837-4C8B-B008-3068C8192211}" srcOrd="11" destOrd="0" presId="urn:microsoft.com/office/officeart/2005/8/layout/target3"/>
    <dgm:cxn modelId="{25BBEC29-A262-4DC7-8CEB-9267767C7DE5}" type="presParOf" srcId="{B05E5706-E65F-4CAB-93A1-0B9C82A77735}" destId="{865FCD96-69F8-4F04-B58C-621E5309EF97}" srcOrd="12" destOrd="0" presId="urn:microsoft.com/office/officeart/2005/8/layout/target3"/>
    <dgm:cxn modelId="{7B29F4B9-1748-4E92-A042-15C2FBAD71DE}" type="presParOf" srcId="{B05E5706-E65F-4CAB-93A1-0B9C82A77735}" destId="{63882092-CE94-4CDC-885C-F89F4DC5ABBD}" srcOrd="13" destOrd="0" presId="urn:microsoft.com/office/officeart/2005/8/layout/target3"/>
    <dgm:cxn modelId="{F3612C01-8A31-4458-9593-33B088083F25}" type="presParOf" srcId="{B05E5706-E65F-4CAB-93A1-0B9C82A77735}" destId="{8362DFB8-BE6F-4F07-8ABD-737AEE50D6E6}" srcOrd="14" destOrd="0" presId="urn:microsoft.com/office/officeart/2005/8/layout/target3"/>
    <dgm:cxn modelId="{3A1D2C1B-7475-40BF-89AC-91C3E1EE2371}" type="presParOf" srcId="{B05E5706-E65F-4CAB-93A1-0B9C82A77735}" destId="{22322C54-4132-4E35-9A4D-4FB3D71A1D19}" srcOrd="15" destOrd="0" presId="urn:microsoft.com/office/officeart/2005/8/layout/target3"/>
    <dgm:cxn modelId="{D9108C02-E3C6-45FF-8378-6599726E79F3}" type="presParOf" srcId="{B05E5706-E65F-4CAB-93A1-0B9C82A77735}" destId="{27475049-6A80-4998-9F6E-01419ECB55A3}" srcOrd="16" destOrd="0" presId="urn:microsoft.com/office/officeart/2005/8/layout/target3"/>
    <dgm:cxn modelId="{34727837-D4F7-40DD-88F6-68F5E145B6C7}" type="presParOf" srcId="{B05E5706-E65F-4CAB-93A1-0B9C82A77735}" destId="{8AC571D9-24D0-4131-9D97-0C5A5CBD04AB}" srcOrd="17" destOrd="0" presId="urn:microsoft.com/office/officeart/2005/8/layout/target3"/>
    <dgm:cxn modelId="{D721BAB5-C2EB-4A6A-9A16-6372CD086763}" type="presParOf" srcId="{B05E5706-E65F-4CAB-93A1-0B9C82A77735}" destId="{F83F23BC-30CE-4DEF-91F5-E5D577E2D32F}" srcOrd="18" destOrd="0" presId="urn:microsoft.com/office/officeart/2005/8/layout/target3"/>
    <dgm:cxn modelId="{BC0AC2AB-9F0B-4B58-89CB-F5EB77CFE265}" type="presParOf" srcId="{B05E5706-E65F-4CAB-93A1-0B9C82A77735}" destId="{CB2B443E-72CF-45F3-8B61-820CA5FE0AC2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956783-5F4C-446E-B85D-DA21180FF43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A4E49B-6C6F-4F67-A34C-2BA20B18BA7C}">
      <dgm:prSet phldrT="[Текст]" custT="1"/>
      <dgm:spPr>
        <a:solidFill>
          <a:srgbClr val="92D05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Локальные нормативные акты</a:t>
          </a:r>
        </a:p>
      </dgm:t>
    </dgm:pt>
    <dgm:pt modelId="{53AE2D5D-43D0-4F8C-A508-09E484E24963}" type="parTrans" cxnId="{49F49579-0771-42D4-ABB8-67F84DA953E7}">
      <dgm:prSet/>
      <dgm:spPr/>
      <dgm:t>
        <a:bodyPr/>
        <a:lstStyle/>
        <a:p>
          <a:endParaRPr lang="ru-RU"/>
        </a:p>
      </dgm:t>
    </dgm:pt>
    <dgm:pt modelId="{3F84BA31-D875-42AF-BB15-DD3BC854A32F}" type="sibTrans" cxnId="{49F49579-0771-42D4-ABB8-67F84DA953E7}">
      <dgm:prSet/>
      <dgm:spPr/>
      <dgm:t>
        <a:bodyPr/>
        <a:lstStyle/>
        <a:p>
          <a:endParaRPr lang="ru-RU"/>
        </a:p>
      </dgm:t>
    </dgm:pt>
    <dgm:pt modelId="{0A2A4508-63E1-445C-B1FC-F4989735962E}">
      <dgm:prSet phldrT="[Текст]" custT="1"/>
      <dgm:spPr>
        <a:solidFill>
          <a:srgbClr val="99CCFF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dirty="0" smtClean="0">
            <a:solidFill>
              <a:srgbClr val="4E124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Диагностические материалы</a:t>
          </a:r>
        </a:p>
        <a:p>
          <a:pPr algn="ctr"/>
          <a:endParaRPr lang="ru-RU" sz="2800" dirty="0">
            <a:solidFill>
              <a:srgbClr val="4E124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8B0A0A-4D42-4E2A-B7DC-32FAAC03F9D3}" type="parTrans" cxnId="{780B596F-F1C7-4F6B-93A7-C364704B8F37}">
      <dgm:prSet/>
      <dgm:spPr/>
      <dgm:t>
        <a:bodyPr/>
        <a:lstStyle/>
        <a:p>
          <a:endParaRPr lang="ru-RU"/>
        </a:p>
      </dgm:t>
    </dgm:pt>
    <dgm:pt modelId="{E0D47397-44AD-4FEF-9EF9-90FF7AF37814}" type="sibTrans" cxnId="{780B596F-F1C7-4F6B-93A7-C364704B8F37}">
      <dgm:prSet/>
      <dgm:spPr/>
      <dgm:t>
        <a:bodyPr/>
        <a:lstStyle/>
        <a:p>
          <a:endParaRPr lang="ru-RU"/>
        </a:p>
      </dgm:t>
    </dgm:pt>
    <dgm:pt modelId="{4B87D400-0060-4F18-B3F0-76967F4601CB}">
      <dgm:prSet phldrT="[Текст]" custT="1"/>
      <dgm:spPr>
        <a:solidFill>
          <a:srgbClr val="FF8F8F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dirty="0" smtClean="0">
            <a:solidFill>
              <a:srgbClr val="4E124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Брошюры</a:t>
          </a:r>
        </a:p>
        <a:p>
          <a:pPr algn="ctr"/>
          <a:endParaRPr lang="ru-RU" sz="2800" dirty="0">
            <a:solidFill>
              <a:srgbClr val="4E124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A66621-93BD-488E-BAB3-E08BB7E8B7FE}" type="parTrans" cxnId="{4DB4951A-F2D2-40F6-B299-7CA977DE895A}">
      <dgm:prSet/>
      <dgm:spPr/>
      <dgm:t>
        <a:bodyPr/>
        <a:lstStyle/>
        <a:p>
          <a:endParaRPr lang="ru-RU"/>
        </a:p>
      </dgm:t>
    </dgm:pt>
    <dgm:pt modelId="{FF270B37-A212-4503-8D4B-2342EF7B9241}" type="sibTrans" cxnId="{4DB4951A-F2D2-40F6-B299-7CA977DE895A}">
      <dgm:prSet/>
      <dgm:spPr/>
      <dgm:t>
        <a:bodyPr/>
        <a:lstStyle/>
        <a:p>
          <a:endParaRPr lang="ru-RU"/>
        </a:p>
      </dgm:t>
    </dgm:pt>
    <dgm:pt modelId="{3F6EF06C-4338-413B-A4AC-432B12588E2C}">
      <dgm:prSet phldrT="[Текст]" custT="1"/>
      <dgm:spPr>
        <a:solidFill>
          <a:srgbClr val="FFD757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2800" dirty="0" smtClean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Модели</a:t>
          </a:r>
          <a:endParaRPr lang="ru-RU" sz="2800" dirty="0">
            <a:solidFill>
              <a:srgbClr val="4E124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0988E7-EFDD-415B-BF75-763DF0893F3B}" type="parTrans" cxnId="{B581F948-C8F0-4746-96EA-C3D7BCBA7AFD}">
      <dgm:prSet/>
      <dgm:spPr/>
      <dgm:t>
        <a:bodyPr/>
        <a:lstStyle/>
        <a:p>
          <a:endParaRPr lang="ru-RU"/>
        </a:p>
      </dgm:t>
    </dgm:pt>
    <dgm:pt modelId="{3A1C7F7A-B305-4531-A8D7-3EED457BC2CC}" type="sibTrans" cxnId="{B581F948-C8F0-4746-96EA-C3D7BCBA7AFD}">
      <dgm:prSet/>
      <dgm:spPr/>
      <dgm:t>
        <a:bodyPr/>
        <a:lstStyle/>
        <a:p>
          <a:endParaRPr lang="ru-RU"/>
        </a:p>
      </dgm:t>
    </dgm:pt>
    <dgm:pt modelId="{4F18A90F-9B0F-4161-A916-83CED3F06D49}">
      <dgm:prSet phldrT="[Текст]" custT="1"/>
      <dgm:spPr>
        <a:solidFill>
          <a:srgbClr val="D6BCEA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2800" dirty="0" smtClean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Мультимедийные материалы</a:t>
          </a:r>
          <a:endParaRPr lang="ru-RU" sz="2800" dirty="0">
            <a:solidFill>
              <a:srgbClr val="4E124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4C5432-0DAD-4B32-A8E6-020EE7EB4780}" type="parTrans" cxnId="{55308CE5-1E2A-4717-94E6-E7C752502D71}">
      <dgm:prSet/>
      <dgm:spPr/>
      <dgm:t>
        <a:bodyPr/>
        <a:lstStyle/>
        <a:p>
          <a:endParaRPr lang="ru-RU"/>
        </a:p>
      </dgm:t>
    </dgm:pt>
    <dgm:pt modelId="{135C005D-E0A5-4D57-9B3A-9BEEB204890F}" type="sibTrans" cxnId="{55308CE5-1E2A-4717-94E6-E7C752502D71}">
      <dgm:prSet/>
      <dgm:spPr/>
      <dgm:t>
        <a:bodyPr/>
        <a:lstStyle/>
        <a:p>
          <a:endParaRPr lang="ru-RU"/>
        </a:p>
      </dgm:t>
    </dgm:pt>
    <dgm:pt modelId="{40272EC6-3062-469E-95A7-BE52DF685ADB}">
      <dgm:prSet phldrT="[Текст]" custT="1"/>
      <dgm:spPr>
        <a:solidFill>
          <a:srgbClr val="33CAFF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2800" dirty="0" smtClean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Издательская деятельность</a:t>
          </a:r>
          <a:endParaRPr lang="ru-RU" sz="2800" dirty="0">
            <a:solidFill>
              <a:srgbClr val="4E124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536F37-4B83-4EFD-9B4A-26C018D2B15A}" type="parTrans" cxnId="{BE075200-E6BC-42C8-9D68-12EC04281E36}">
      <dgm:prSet/>
      <dgm:spPr/>
      <dgm:t>
        <a:bodyPr/>
        <a:lstStyle/>
        <a:p>
          <a:endParaRPr lang="ru-RU"/>
        </a:p>
      </dgm:t>
    </dgm:pt>
    <dgm:pt modelId="{F531F348-EDB0-4E15-B083-4E1D80FEE63F}" type="sibTrans" cxnId="{BE075200-E6BC-42C8-9D68-12EC04281E36}">
      <dgm:prSet/>
      <dgm:spPr/>
      <dgm:t>
        <a:bodyPr/>
        <a:lstStyle/>
        <a:p>
          <a:endParaRPr lang="ru-RU"/>
        </a:p>
      </dgm:t>
    </dgm:pt>
    <dgm:pt modelId="{4BFC7796-7C2C-4E4E-A120-60B85294C641}" type="pres">
      <dgm:prSet presAssocID="{5A956783-5F4C-446E-B85D-DA21180FF43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2E5767-BB5E-432B-85D7-99256F8096F6}" type="pres">
      <dgm:prSet presAssocID="{1BA4E49B-6C6F-4F67-A34C-2BA20B18BA7C}" presName="parentLin" presStyleCnt="0"/>
      <dgm:spPr/>
    </dgm:pt>
    <dgm:pt modelId="{9D6EA7C2-2156-4395-A366-21213F5D60F5}" type="pres">
      <dgm:prSet presAssocID="{1BA4E49B-6C6F-4F67-A34C-2BA20B18BA7C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EE2CD0C6-23B5-4971-9396-5A7A44B5471E}" type="pres">
      <dgm:prSet presAssocID="{1BA4E49B-6C6F-4F67-A34C-2BA20B18BA7C}" presName="parentText" presStyleLbl="node1" presStyleIdx="0" presStyleCnt="6" custLinFactNeighborX="-75116" custLinFactNeighborY="612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63D3B7-DBE6-47E7-9367-116C437CE984}" type="pres">
      <dgm:prSet presAssocID="{1BA4E49B-6C6F-4F67-A34C-2BA20B18BA7C}" presName="negativeSpace" presStyleCnt="0"/>
      <dgm:spPr/>
    </dgm:pt>
    <dgm:pt modelId="{DA853C45-55A6-44C8-8600-2A4B9A8E3D88}" type="pres">
      <dgm:prSet presAssocID="{1BA4E49B-6C6F-4F67-A34C-2BA20B18BA7C}" presName="childText" presStyleLbl="conFgAcc1" presStyleIdx="0" presStyleCnt="6" custScaleX="66846" custLinFactY="23191" custLinFactNeighborX="7231" custLinFactNeighborY="100000">
        <dgm:presLayoutVars>
          <dgm:bulletEnabled val="1"/>
        </dgm:presLayoutVars>
      </dgm:prSet>
      <dgm:spPr>
        <a:ln>
          <a:solidFill>
            <a:schemeClr val="accent2">
              <a:lumMod val="50000"/>
            </a:schemeClr>
          </a:solidFill>
          <a:prstDash val="solid"/>
        </a:ln>
      </dgm:spPr>
      <dgm:t>
        <a:bodyPr/>
        <a:lstStyle/>
        <a:p>
          <a:endParaRPr lang="ru-RU"/>
        </a:p>
      </dgm:t>
    </dgm:pt>
    <dgm:pt modelId="{81912EDE-92A1-4A10-A42A-8CCBD2D0E17F}" type="pres">
      <dgm:prSet presAssocID="{3F84BA31-D875-42AF-BB15-DD3BC854A32F}" presName="spaceBetweenRectangles" presStyleCnt="0"/>
      <dgm:spPr/>
    </dgm:pt>
    <dgm:pt modelId="{421B5B29-DB1E-4DA4-8373-7096251828FE}" type="pres">
      <dgm:prSet presAssocID="{3F6EF06C-4338-413B-A4AC-432B12588E2C}" presName="parentLin" presStyleCnt="0"/>
      <dgm:spPr/>
    </dgm:pt>
    <dgm:pt modelId="{F5B2CEF6-2FC5-4E71-81D1-D10AF8483192}" type="pres">
      <dgm:prSet presAssocID="{3F6EF06C-4338-413B-A4AC-432B12588E2C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C9A0C194-1429-45F7-AFB5-9F17BE59E68E}" type="pres">
      <dgm:prSet presAssocID="{3F6EF06C-4338-413B-A4AC-432B12588E2C}" presName="parentText" presStyleLbl="node1" presStyleIdx="1" presStyleCnt="6" custLinFactNeighborX="44619" custLinFactNeighborY="419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28C079-0CFB-42AB-AEFE-250339944B85}" type="pres">
      <dgm:prSet presAssocID="{3F6EF06C-4338-413B-A4AC-432B12588E2C}" presName="negativeSpace" presStyleCnt="0"/>
      <dgm:spPr/>
    </dgm:pt>
    <dgm:pt modelId="{C26A23C8-0A45-4735-824A-36A57DD2CEBD}" type="pres">
      <dgm:prSet presAssocID="{3F6EF06C-4338-413B-A4AC-432B12588E2C}" presName="childText" presStyleLbl="conFgAcc1" presStyleIdx="1" presStyleCnt="6" custScaleX="71185" custLinFactY="683" custLinFactNeighborX="9797" custLinFactNeighborY="100000">
        <dgm:presLayoutVars>
          <dgm:bulletEnabled val="1"/>
        </dgm:presLayoutVars>
      </dgm:prSet>
      <dgm:spPr>
        <a:ln>
          <a:solidFill>
            <a:schemeClr val="accent2">
              <a:lumMod val="50000"/>
            </a:schemeClr>
          </a:solidFill>
          <a:prstDash val="solid"/>
        </a:ln>
      </dgm:spPr>
      <dgm:t>
        <a:bodyPr/>
        <a:lstStyle/>
        <a:p>
          <a:endParaRPr lang="ru-RU"/>
        </a:p>
      </dgm:t>
    </dgm:pt>
    <dgm:pt modelId="{FABCF887-C7A8-4673-A82C-503200A17F4D}" type="pres">
      <dgm:prSet presAssocID="{3A1C7F7A-B305-4531-A8D7-3EED457BC2CC}" presName="spaceBetweenRectangles" presStyleCnt="0"/>
      <dgm:spPr/>
    </dgm:pt>
    <dgm:pt modelId="{CADBE7B2-DC76-4493-AA6D-6E8D60BE3EA6}" type="pres">
      <dgm:prSet presAssocID="{0A2A4508-63E1-445C-B1FC-F4989735962E}" presName="parentLin" presStyleCnt="0"/>
      <dgm:spPr/>
    </dgm:pt>
    <dgm:pt modelId="{2D7B71D2-BE1C-4F54-BECD-2E8EB8124986}" type="pres">
      <dgm:prSet presAssocID="{0A2A4508-63E1-445C-B1FC-F4989735962E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670C4ABF-49C2-4810-8598-7D926FD2B7B9}" type="pres">
      <dgm:prSet presAssocID="{0A2A4508-63E1-445C-B1FC-F4989735962E}" presName="parentText" presStyleLbl="node1" presStyleIdx="2" presStyleCnt="6" custLinFactX="3375" custLinFactNeighborX="100000" custLinFactNeighborY="227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72B57-A263-458D-B173-BDB6B85C4CD4}" type="pres">
      <dgm:prSet presAssocID="{0A2A4508-63E1-445C-B1FC-F4989735962E}" presName="negativeSpace" presStyleCnt="0"/>
      <dgm:spPr/>
    </dgm:pt>
    <dgm:pt modelId="{8BAAEAAD-F298-4C4E-9E22-479F71B6021F}" type="pres">
      <dgm:prSet presAssocID="{0A2A4508-63E1-445C-B1FC-F4989735962E}" presName="childText" presStyleLbl="conFgAcc1" presStyleIdx="2" presStyleCnt="6" custScaleX="71185" custLinFactNeighborX="14928" custLinFactNeighborY="-1856">
        <dgm:presLayoutVars>
          <dgm:bulletEnabled val="1"/>
        </dgm:presLayoutVars>
      </dgm:prSet>
      <dgm:spPr>
        <a:ln>
          <a:solidFill>
            <a:schemeClr val="accent2">
              <a:lumMod val="50000"/>
            </a:schemeClr>
          </a:solidFill>
          <a:prstDash val="solid"/>
        </a:ln>
      </dgm:spPr>
      <dgm:t>
        <a:bodyPr/>
        <a:lstStyle/>
        <a:p>
          <a:endParaRPr lang="ru-RU"/>
        </a:p>
      </dgm:t>
    </dgm:pt>
    <dgm:pt modelId="{F867FE69-125D-44C1-B425-9940C793DFB0}" type="pres">
      <dgm:prSet presAssocID="{E0D47397-44AD-4FEF-9EF9-90FF7AF37814}" presName="spaceBetweenRectangles" presStyleCnt="0"/>
      <dgm:spPr/>
    </dgm:pt>
    <dgm:pt modelId="{B4A9A3DE-05E4-49CD-BEF2-6508EB110E6B}" type="pres">
      <dgm:prSet presAssocID="{4B87D400-0060-4F18-B3F0-76967F4601CB}" presName="parentLin" presStyleCnt="0"/>
      <dgm:spPr/>
    </dgm:pt>
    <dgm:pt modelId="{F658D97C-ECE3-45F1-B8F5-E1389EA02281}" type="pres">
      <dgm:prSet presAssocID="{4B87D400-0060-4F18-B3F0-76967F4601CB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C303F58C-51E2-42CC-8698-5577355C8587}" type="pres">
      <dgm:prSet presAssocID="{4B87D400-0060-4F18-B3F0-76967F4601CB}" presName="parentText" presStyleLbl="node1" presStyleIdx="3" presStyleCnt="6" custLinFactX="9484" custLinFactNeighborX="100000" custLinFactNeighborY="170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3601B9-6FDE-4864-972C-CBA82326BF9A}" type="pres">
      <dgm:prSet presAssocID="{4B87D400-0060-4F18-B3F0-76967F4601CB}" presName="negativeSpace" presStyleCnt="0"/>
      <dgm:spPr/>
    </dgm:pt>
    <dgm:pt modelId="{D8BB3574-24BD-4B8A-AD9E-D64F5D22D8D1}" type="pres">
      <dgm:prSet presAssocID="{4B87D400-0060-4F18-B3F0-76967F4601CB}" presName="childText" presStyleLbl="conFgAcc1" presStyleIdx="3" presStyleCnt="6" custScaleX="69072" custLinFactNeighborX="20060" custLinFactNeighborY="-33401">
        <dgm:presLayoutVars>
          <dgm:bulletEnabled val="1"/>
        </dgm:presLayoutVars>
      </dgm:prSet>
      <dgm:spPr>
        <a:ln>
          <a:solidFill>
            <a:schemeClr val="accent2">
              <a:lumMod val="50000"/>
            </a:schemeClr>
          </a:solidFill>
          <a:prstDash val="solid"/>
        </a:ln>
      </dgm:spPr>
      <dgm:t>
        <a:bodyPr/>
        <a:lstStyle/>
        <a:p>
          <a:endParaRPr lang="ru-RU"/>
        </a:p>
      </dgm:t>
    </dgm:pt>
    <dgm:pt modelId="{CE149BFD-4173-484A-8104-06324CF17F50}" type="pres">
      <dgm:prSet presAssocID="{FF270B37-A212-4503-8D4B-2342EF7B9241}" presName="spaceBetweenRectangles" presStyleCnt="0"/>
      <dgm:spPr/>
    </dgm:pt>
    <dgm:pt modelId="{E0232681-E926-4CC7-B3BE-BB616841E81E}" type="pres">
      <dgm:prSet presAssocID="{4F18A90F-9B0F-4161-A916-83CED3F06D49}" presName="parentLin" presStyleCnt="0"/>
      <dgm:spPr/>
    </dgm:pt>
    <dgm:pt modelId="{1DF4CCA9-0866-48F9-A3A7-21E7A8F7D8F6}" type="pres">
      <dgm:prSet presAssocID="{4F18A90F-9B0F-4161-A916-83CED3F06D49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25998186-EED8-4759-9CF1-16BF4541A5B5}" type="pres">
      <dgm:prSet presAssocID="{4F18A90F-9B0F-4161-A916-83CED3F06D49}" presName="parentText" presStyleLbl="node1" presStyleIdx="4" presStyleCnt="6" custScaleX="99507" custLinFactX="22923" custLinFactNeighborX="100000" custLinFactNeighborY="-22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3F84D-FB8E-4E17-A85F-BBE0ACEA497A}" type="pres">
      <dgm:prSet presAssocID="{4F18A90F-9B0F-4161-A916-83CED3F06D49}" presName="negativeSpace" presStyleCnt="0"/>
      <dgm:spPr/>
    </dgm:pt>
    <dgm:pt modelId="{6FD3C8F0-F82F-407D-BAA5-5609AA5F83D9}" type="pres">
      <dgm:prSet presAssocID="{4F18A90F-9B0F-4161-A916-83CED3F06D49}" presName="childText" presStyleLbl="conFgAcc1" presStyleIdx="4" presStyleCnt="6" custScaleX="70007" custLinFactNeighborX="28612" custLinFactNeighborY="-50649">
        <dgm:presLayoutVars>
          <dgm:bulletEnabled val="1"/>
        </dgm:presLayoutVars>
      </dgm:prSet>
      <dgm:spPr>
        <a:ln>
          <a:solidFill>
            <a:schemeClr val="accent2">
              <a:lumMod val="50000"/>
            </a:schemeClr>
          </a:solidFill>
          <a:prstDash val="solid"/>
        </a:ln>
      </dgm:spPr>
      <dgm:t>
        <a:bodyPr/>
        <a:lstStyle/>
        <a:p>
          <a:endParaRPr lang="ru-RU"/>
        </a:p>
      </dgm:t>
    </dgm:pt>
    <dgm:pt modelId="{9CCF2313-8328-408C-9BCA-BDA06F3FB9FE}" type="pres">
      <dgm:prSet presAssocID="{135C005D-E0A5-4D57-9B3A-9BEEB204890F}" presName="spaceBetweenRectangles" presStyleCnt="0"/>
      <dgm:spPr/>
    </dgm:pt>
    <dgm:pt modelId="{A831D284-969E-424D-974D-86BBBAEE056E}" type="pres">
      <dgm:prSet presAssocID="{40272EC6-3062-469E-95A7-BE52DF685ADB}" presName="parentLin" presStyleCnt="0"/>
      <dgm:spPr/>
    </dgm:pt>
    <dgm:pt modelId="{319817E0-9FD5-4266-9F45-56286B5445EF}" type="pres">
      <dgm:prSet presAssocID="{40272EC6-3062-469E-95A7-BE52DF685ADB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7F05FDA9-AF36-43C9-8BCC-7FEF969EE6D7}" type="pres">
      <dgm:prSet presAssocID="{40272EC6-3062-469E-95A7-BE52DF685ADB}" presName="parentText" presStyleLbl="node1" presStyleIdx="5" presStyleCnt="6" custScaleX="81381" custLinFactX="30767" custLinFactNeighborX="100000" custLinFactNeighborY="-56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E4EE8-588C-48C0-ACC3-C746EDE982A3}" type="pres">
      <dgm:prSet presAssocID="{40272EC6-3062-469E-95A7-BE52DF685ADB}" presName="negativeSpace" presStyleCnt="0"/>
      <dgm:spPr/>
    </dgm:pt>
    <dgm:pt modelId="{00F9687F-4A5C-43A0-BD5D-AD33A2605632}" type="pres">
      <dgm:prSet presAssocID="{40272EC6-3062-469E-95A7-BE52DF685ADB}" presName="childText" presStyleLbl="conFgAcc1" presStyleIdx="5" presStyleCnt="6" custScaleX="61508" custLinFactNeighborX="37347" custLinFactNeighborY="-13773">
        <dgm:presLayoutVars>
          <dgm:bulletEnabled val="1"/>
        </dgm:presLayoutVars>
      </dgm:prSet>
      <dgm:spPr/>
    </dgm:pt>
  </dgm:ptLst>
  <dgm:cxnLst>
    <dgm:cxn modelId="{EBD49233-FCB6-4EB4-8A06-3DFF0E369012}" type="presOf" srcId="{0A2A4508-63E1-445C-B1FC-F4989735962E}" destId="{670C4ABF-49C2-4810-8598-7D926FD2B7B9}" srcOrd="1" destOrd="0" presId="urn:microsoft.com/office/officeart/2005/8/layout/list1"/>
    <dgm:cxn modelId="{4DB4951A-F2D2-40F6-B299-7CA977DE895A}" srcId="{5A956783-5F4C-446E-B85D-DA21180FF43C}" destId="{4B87D400-0060-4F18-B3F0-76967F4601CB}" srcOrd="3" destOrd="0" parTransId="{F1A66621-93BD-488E-BAB3-E08BB7E8B7FE}" sibTransId="{FF270B37-A212-4503-8D4B-2342EF7B9241}"/>
    <dgm:cxn modelId="{B581F948-C8F0-4746-96EA-C3D7BCBA7AFD}" srcId="{5A956783-5F4C-446E-B85D-DA21180FF43C}" destId="{3F6EF06C-4338-413B-A4AC-432B12588E2C}" srcOrd="1" destOrd="0" parTransId="{050988E7-EFDD-415B-BF75-763DF0893F3B}" sibTransId="{3A1C7F7A-B305-4531-A8D7-3EED457BC2CC}"/>
    <dgm:cxn modelId="{BE075200-E6BC-42C8-9D68-12EC04281E36}" srcId="{5A956783-5F4C-446E-B85D-DA21180FF43C}" destId="{40272EC6-3062-469E-95A7-BE52DF685ADB}" srcOrd="5" destOrd="0" parTransId="{81536F37-4B83-4EFD-9B4A-26C018D2B15A}" sibTransId="{F531F348-EDB0-4E15-B083-4E1D80FEE63F}"/>
    <dgm:cxn modelId="{75E14209-C0FB-474B-A9BE-C2EF8E3C2C82}" type="presOf" srcId="{5A956783-5F4C-446E-B85D-DA21180FF43C}" destId="{4BFC7796-7C2C-4E4E-A120-60B85294C641}" srcOrd="0" destOrd="0" presId="urn:microsoft.com/office/officeart/2005/8/layout/list1"/>
    <dgm:cxn modelId="{B9642BC8-4658-4F0C-B089-BED517CCB413}" type="presOf" srcId="{4F18A90F-9B0F-4161-A916-83CED3F06D49}" destId="{25998186-EED8-4759-9CF1-16BF4541A5B5}" srcOrd="1" destOrd="0" presId="urn:microsoft.com/office/officeart/2005/8/layout/list1"/>
    <dgm:cxn modelId="{5F9D39BA-E23D-4F7F-9948-5F95FF7C672A}" type="presOf" srcId="{1BA4E49B-6C6F-4F67-A34C-2BA20B18BA7C}" destId="{9D6EA7C2-2156-4395-A366-21213F5D60F5}" srcOrd="0" destOrd="0" presId="urn:microsoft.com/office/officeart/2005/8/layout/list1"/>
    <dgm:cxn modelId="{036C8EF0-2AD1-406F-BC8D-82D3D4029111}" type="presOf" srcId="{0A2A4508-63E1-445C-B1FC-F4989735962E}" destId="{2D7B71D2-BE1C-4F54-BECD-2E8EB8124986}" srcOrd="0" destOrd="0" presId="urn:microsoft.com/office/officeart/2005/8/layout/list1"/>
    <dgm:cxn modelId="{40049A78-9DBB-4E29-964B-D27683917180}" type="presOf" srcId="{4F18A90F-9B0F-4161-A916-83CED3F06D49}" destId="{1DF4CCA9-0866-48F9-A3A7-21E7A8F7D8F6}" srcOrd="0" destOrd="0" presId="urn:microsoft.com/office/officeart/2005/8/layout/list1"/>
    <dgm:cxn modelId="{5C454457-1AA5-4D52-974C-324A0D427AFF}" type="presOf" srcId="{4B87D400-0060-4F18-B3F0-76967F4601CB}" destId="{F658D97C-ECE3-45F1-B8F5-E1389EA02281}" srcOrd="0" destOrd="0" presId="urn:microsoft.com/office/officeart/2005/8/layout/list1"/>
    <dgm:cxn modelId="{55308CE5-1E2A-4717-94E6-E7C752502D71}" srcId="{5A956783-5F4C-446E-B85D-DA21180FF43C}" destId="{4F18A90F-9B0F-4161-A916-83CED3F06D49}" srcOrd="4" destOrd="0" parTransId="{BA4C5432-0DAD-4B32-A8E6-020EE7EB4780}" sibTransId="{135C005D-E0A5-4D57-9B3A-9BEEB204890F}"/>
    <dgm:cxn modelId="{1F23D96B-460A-4547-A207-C580BCDEA4EB}" type="presOf" srcId="{3F6EF06C-4338-413B-A4AC-432B12588E2C}" destId="{F5B2CEF6-2FC5-4E71-81D1-D10AF8483192}" srcOrd="0" destOrd="0" presId="urn:microsoft.com/office/officeart/2005/8/layout/list1"/>
    <dgm:cxn modelId="{8A704906-560B-4E71-BE5F-578630BEC953}" type="presOf" srcId="{40272EC6-3062-469E-95A7-BE52DF685ADB}" destId="{319817E0-9FD5-4266-9F45-56286B5445EF}" srcOrd="0" destOrd="0" presId="urn:microsoft.com/office/officeart/2005/8/layout/list1"/>
    <dgm:cxn modelId="{E1376876-996E-411E-AD96-429B43133529}" type="presOf" srcId="{1BA4E49B-6C6F-4F67-A34C-2BA20B18BA7C}" destId="{EE2CD0C6-23B5-4971-9396-5A7A44B5471E}" srcOrd="1" destOrd="0" presId="urn:microsoft.com/office/officeart/2005/8/layout/list1"/>
    <dgm:cxn modelId="{81B47F3F-77E4-474B-8425-7069D6BE5CC1}" type="presOf" srcId="{3F6EF06C-4338-413B-A4AC-432B12588E2C}" destId="{C9A0C194-1429-45F7-AFB5-9F17BE59E68E}" srcOrd="1" destOrd="0" presId="urn:microsoft.com/office/officeart/2005/8/layout/list1"/>
    <dgm:cxn modelId="{49F49579-0771-42D4-ABB8-67F84DA953E7}" srcId="{5A956783-5F4C-446E-B85D-DA21180FF43C}" destId="{1BA4E49B-6C6F-4F67-A34C-2BA20B18BA7C}" srcOrd="0" destOrd="0" parTransId="{53AE2D5D-43D0-4F8C-A508-09E484E24963}" sibTransId="{3F84BA31-D875-42AF-BB15-DD3BC854A32F}"/>
    <dgm:cxn modelId="{F75461CC-B325-4B07-93A7-BAC596F1D212}" type="presOf" srcId="{40272EC6-3062-469E-95A7-BE52DF685ADB}" destId="{7F05FDA9-AF36-43C9-8BCC-7FEF969EE6D7}" srcOrd="1" destOrd="0" presId="urn:microsoft.com/office/officeart/2005/8/layout/list1"/>
    <dgm:cxn modelId="{780B596F-F1C7-4F6B-93A7-C364704B8F37}" srcId="{5A956783-5F4C-446E-B85D-DA21180FF43C}" destId="{0A2A4508-63E1-445C-B1FC-F4989735962E}" srcOrd="2" destOrd="0" parTransId="{F88B0A0A-4D42-4E2A-B7DC-32FAAC03F9D3}" sibTransId="{E0D47397-44AD-4FEF-9EF9-90FF7AF37814}"/>
    <dgm:cxn modelId="{09A9C1FE-BFBB-43F0-8AF4-53C9C023B054}" type="presOf" srcId="{4B87D400-0060-4F18-B3F0-76967F4601CB}" destId="{C303F58C-51E2-42CC-8698-5577355C8587}" srcOrd="1" destOrd="0" presId="urn:microsoft.com/office/officeart/2005/8/layout/list1"/>
    <dgm:cxn modelId="{58535A03-AEE7-4ACD-908C-11C47B67CC90}" type="presParOf" srcId="{4BFC7796-7C2C-4E4E-A120-60B85294C641}" destId="{632E5767-BB5E-432B-85D7-99256F8096F6}" srcOrd="0" destOrd="0" presId="urn:microsoft.com/office/officeart/2005/8/layout/list1"/>
    <dgm:cxn modelId="{793BAB6C-2760-4FA8-A26F-D393A141214B}" type="presParOf" srcId="{632E5767-BB5E-432B-85D7-99256F8096F6}" destId="{9D6EA7C2-2156-4395-A366-21213F5D60F5}" srcOrd="0" destOrd="0" presId="urn:microsoft.com/office/officeart/2005/8/layout/list1"/>
    <dgm:cxn modelId="{E95C88F1-3F68-459C-B28B-DDA3C3CC76ED}" type="presParOf" srcId="{632E5767-BB5E-432B-85D7-99256F8096F6}" destId="{EE2CD0C6-23B5-4971-9396-5A7A44B5471E}" srcOrd="1" destOrd="0" presId="urn:microsoft.com/office/officeart/2005/8/layout/list1"/>
    <dgm:cxn modelId="{7D308492-A516-4319-B80C-83AEBBE50753}" type="presParOf" srcId="{4BFC7796-7C2C-4E4E-A120-60B85294C641}" destId="{1063D3B7-DBE6-47E7-9367-116C437CE984}" srcOrd="1" destOrd="0" presId="urn:microsoft.com/office/officeart/2005/8/layout/list1"/>
    <dgm:cxn modelId="{6EA3854F-6C13-4B44-BB26-DF0211008F4C}" type="presParOf" srcId="{4BFC7796-7C2C-4E4E-A120-60B85294C641}" destId="{DA853C45-55A6-44C8-8600-2A4B9A8E3D88}" srcOrd="2" destOrd="0" presId="urn:microsoft.com/office/officeart/2005/8/layout/list1"/>
    <dgm:cxn modelId="{1274D862-F92C-4B73-A63C-0B0B6D93FD00}" type="presParOf" srcId="{4BFC7796-7C2C-4E4E-A120-60B85294C641}" destId="{81912EDE-92A1-4A10-A42A-8CCBD2D0E17F}" srcOrd="3" destOrd="0" presId="urn:microsoft.com/office/officeart/2005/8/layout/list1"/>
    <dgm:cxn modelId="{2E86A3FD-A568-4C54-80AC-90387F8B802B}" type="presParOf" srcId="{4BFC7796-7C2C-4E4E-A120-60B85294C641}" destId="{421B5B29-DB1E-4DA4-8373-7096251828FE}" srcOrd="4" destOrd="0" presId="urn:microsoft.com/office/officeart/2005/8/layout/list1"/>
    <dgm:cxn modelId="{F141B1B5-4D83-4225-B8D8-EE611124C194}" type="presParOf" srcId="{421B5B29-DB1E-4DA4-8373-7096251828FE}" destId="{F5B2CEF6-2FC5-4E71-81D1-D10AF8483192}" srcOrd="0" destOrd="0" presId="urn:microsoft.com/office/officeart/2005/8/layout/list1"/>
    <dgm:cxn modelId="{79DA00C7-C7BE-4384-8EA6-68981D50C146}" type="presParOf" srcId="{421B5B29-DB1E-4DA4-8373-7096251828FE}" destId="{C9A0C194-1429-45F7-AFB5-9F17BE59E68E}" srcOrd="1" destOrd="0" presId="urn:microsoft.com/office/officeart/2005/8/layout/list1"/>
    <dgm:cxn modelId="{51F74889-4519-4E78-916C-2B67E2AF304D}" type="presParOf" srcId="{4BFC7796-7C2C-4E4E-A120-60B85294C641}" destId="{0328C079-0CFB-42AB-AEFE-250339944B85}" srcOrd="5" destOrd="0" presId="urn:microsoft.com/office/officeart/2005/8/layout/list1"/>
    <dgm:cxn modelId="{E6907B39-EE5F-45C8-B791-DF522D49F2CC}" type="presParOf" srcId="{4BFC7796-7C2C-4E4E-A120-60B85294C641}" destId="{C26A23C8-0A45-4735-824A-36A57DD2CEBD}" srcOrd="6" destOrd="0" presId="urn:microsoft.com/office/officeart/2005/8/layout/list1"/>
    <dgm:cxn modelId="{F8022B7F-BD3C-4EC5-AF27-AF752EE89CC6}" type="presParOf" srcId="{4BFC7796-7C2C-4E4E-A120-60B85294C641}" destId="{FABCF887-C7A8-4673-A82C-503200A17F4D}" srcOrd="7" destOrd="0" presId="urn:microsoft.com/office/officeart/2005/8/layout/list1"/>
    <dgm:cxn modelId="{2E1A0413-A6E7-4BED-B411-16195567C224}" type="presParOf" srcId="{4BFC7796-7C2C-4E4E-A120-60B85294C641}" destId="{CADBE7B2-DC76-4493-AA6D-6E8D60BE3EA6}" srcOrd="8" destOrd="0" presId="urn:microsoft.com/office/officeart/2005/8/layout/list1"/>
    <dgm:cxn modelId="{52B7EE91-BF26-42FB-9706-E5FA4F0A061C}" type="presParOf" srcId="{CADBE7B2-DC76-4493-AA6D-6E8D60BE3EA6}" destId="{2D7B71D2-BE1C-4F54-BECD-2E8EB8124986}" srcOrd="0" destOrd="0" presId="urn:microsoft.com/office/officeart/2005/8/layout/list1"/>
    <dgm:cxn modelId="{43B26730-514C-4336-A1D7-BC48F28D6136}" type="presParOf" srcId="{CADBE7B2-DC76-4493-AA6D-6E8D60BE3EA6}" destId="{670C4ABF-49C2-4810-8598-7D926FD2B7B9}" srcOrd="1" destOrd="0" presId="urn:microsoft.com/office/officeart/2005/8/layout/list1"/>
    <dgm:cxn modelId="{59D30A52-C8D1-4F45-854F-689207116418}" type="presParOf" srcId="{4BFC7796-7C2C-4E4E-A120-60B85294C641}" destId="{3E472B57-A263-458D-B173-BDB6B85C4CD4}" srcOrd="9" destOrd="0" presId="urn:microsoft.com/office/officeart/2005/8/layout/list1"/>
    <dgm:cxn modelId="{F41E0936-9DBE-471E-8BBD-A8F634B2DDAF}" type="presParOf" srcId="{4BFC7796-7C2C-4E4E-A120-60B85294C641}" destId="{8BAAEAAD-F298-4C4E-9E22-479F71B6021F}" srcOrd="10" destOrd="0" presId="urn:microsoft.com/office/officeart/2005/8/layout/list1"/>
    <dgm:cxn modelId="{C5A23758-4546-43C2-B54F-B857F44D9614}" type="presParOf" srcId="{4BFC7796-7C2C-4E4E-A120-60B85294C641}" destId="{F867FE69-125D-44C1-B425-9940C793DFB0}" srcOrd="11" destOrd="0" presId="urn:microsoft.com/office/officeart/2005/8/layout/list1"/>
    <dgm:cxn modelId="{06B64D30-38A8-42CC-B2AC-58A330DE8E8C}" type="presParOf" srcId="{4BFC7796-7C2C-4E4E-A120-60B85294C641}" destId="{B4A9A3DE-05E4-49CD-BEF2-6508EB110E6B}" srcOrd="12" destOrd="0" presId="urn:microsoft.com/office/officeart/2005/8/layout/list1"/>
    <dgm:cxn modelId="{AD4B217A-F936-45B9-99D3-631ABAB7B9E1}" type="presParOf" srcId="{B4A9A3DE-05E4-49CD-BEF2-6508EB110E6B}" destId="{F658D97C-ECE3-45F1-B8F5-E1389EA02281}" srcOrd="0" destOrd="0" presId="urn:microsoft.com/office/officeart/2005/8/layout/list1"/>
    <dgm:cxn modelId="{504A65C4-6937-44E0-8862-2390F40A54A1}" type="presParOf" srcId="{B4A9A3DE-05E4-49CD-BEF2-6508EB110E6B}" destId="{C303F58C-51E2-42CC-8698-5577355C8587}" srcOrd="1" destOrd="0" presId="urn:microsoft.com/office/officeart/2005/8/layout/list1"/>
    <dgm:cxn modelId="{88175FA6-5EB1-48DD-96F1-0C0FACE1C733}" type="presParOf" srcId="{4BFC7796-7C2C-4E4E-A120-60B85294C641}" destId="{4F3601B9-6FDE-4864-972C-CBA82326BF9A}" srcOrd="13" destOrd="0" presId="urn:microsoft.com/office/officeart/2005/8/layout/list1"/>
    <dgm:cxn modelId="{A3E012E4-4719-4E42-A665-54A62A08C56F}" type="presParOf" srcId="{4BFC7796-7C2C-4E4E-A120-60B85294C641}" destId="{D8BB3574-24BD-4B8A-AD9E-D64F5D22D8D1}" srcOrd="14" destOrd="0" presId="urn:microsoft.com/office/officeart/2005/8/layout/list1"/>
    <dgm:cxn modelId="{0BAEC3B3-E429-42BD-8EC0-47FEA26FBB71}" type="presParOf" srcId="{4BFC7796-7C2C-4E4E-A120-60B85294C641}" destId="{CE149BFD-4173-484A-8104-06324CF17F50}" srcOrd="15" destOrd="0" presId="urn:microsoft.com/office/officeart/2005/8/layout/list1"/>
    <dgm:cxn modelId="{B5B68797-6254-4E0C-B4B2-75D1C3A4F978}" type="presParOf" srcId="{4BFC7796-7C2C-4E4E-A120-60B85294C641}" destId="{E0232681-E926-4CC7-B3BE-BB616841E81E}" srcOrd="16" destOrd="0" presId="urn:microsoft.com/office/officeart/2005/8/layout/list1"/>
    <dgm:cxn modelId="{42708B5D-0239-4917-BC4D-2745E9726687}" type="presParOf" srcId="{E0232681-E926-4CC7-B3BE-BB616841E81E}" destId="{1DF4CCA9-0866-48F9-A3A7-21E7A8F7D8F6}" srcOrd="0" destOrd="0" presId="urn:microsoft.com/office/officeart/2005/8/layout/list1"/>
    <dgm:cxn modelId="{7EFA4321-3BF2-4B84-9EF8-FF530FD4CFB4}" type="presParOf" srcId="{E0232681-E926-4CC7-B3BE-BB616841E81E}" destId="{25998186-EED8-4759-9CF1-16BF4541A5B5}" srcOrd="1" destOrd="0" presId="urn:microsoft.com/office/officeart/2005/8/layout/list1"/>
    <dgm:cxn modelId="{B84B1068-093C-490C-95D2-04E27921EEF9}" type="presParOf" srcId="{4BFC7796-7C2C-4E4E-A120-60B85294C641}" destId="{9CE3F84D-FB8E-4E17-A85F-BBE0ACEA497A}" srcOrd="17" destOrd="0" presId="urn:microsoft.com/office/officeart/2005/8/layout/list1"/>
    <dgm:cxn modelId="{17FB64F6-5840-4201-A8BA-28663FC5889A}" type="presParOf" srcId="{4BFC7796-7C2C-4E4E-A120-60B85294C641}" destId="{6FD3C8F0-F82F-407D-BAA5-5609AA5F83D9}" srcOrd="18" destOrd="0" presId="urn:microsoft.com/office/officeart/2005/8/layout/list1"/>
    <dgm:cxn modelId="{8F45A675-C8C0-4A72-9B1C-FA7D639EEC52}" type="presParOf" srcId="{4BFC7796-7C2C-4E4E-A120-60B85294C641}" destId="{9CCF2313-8328-408C-9BCA-BDA06F3FB9FE}" srcOrd="19" destOrd="0" presId="urn:microsoft.com/office/officeart/2005/8/layout/list1"/>
    <dgm:cxn modelId="{3F71F4D6-97C9-423D-9742-78BBDE376C65}" type="presParOf" srcId="{4BFC7796-7C2C-4E4E-A120-60B85294C641}" destId="{A831D284-969E-424D-974D-86BBBAEE056E}" srcOrd="20" destOrd="0" presId="urn:microsoft.com/office/officeart/2005/8/layout/list1"/>
    <dgm:cxn modelId="{ADA78808-39E0-44C4-8DA0-71FEF195D411}" type="presParOf" srcId="{A831D284-969E-424D-974D-86BBBAEE056E}" destId="{319817E0-9FD5-4266-9F45-56286B5445EF}" srcOrd="0" destOrd="0" presId="urn:microsoft.com/office/officeart/2005/8/layout/list1"/>
    <dgm:cxn modelId="{5AEE58E7-6D57-4540-8465-5347C7484DB1}" type="presParOf" srcId="{A831D284-969E-424D-974D-86BBBAEE056E}" destId="{7F05FDA9-AF36-43C9-8BCC-7FEF969EE6D7}" srcOrd="1" destOrd="0" presId="urn:microsoft.com/office/officeart/2005/8/layout/list1"/>
    <dgm:cxn modelId="{4E35494D-45AB-4B99-AC60-4241D968B211}" type="presParOf" srcId="{4BFC7796-7C2C-4E4E-A120-60B85294C641}" destId="{1FFE4EE8-588C-48C0-ACC3-C746EDE982A3}" srcOrd="21" destOrd="0" presId="urn:microsoft.com/office/officeart/2005/8/layout/list1"/>
    <dgm:cxn modelId="{5AFADAD4-4FCA-438E-A5E6-4EC056E7CD66}" type="presParOf" srcId="{4BFC7796-7C2C-4E4E-A120-60B85294C641}" destId="{00F9687F-4A5C-43A0-BD5D-AD33A260563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F0C68-E761-4613-9BBF-EAF18A30AEF4}">
      <dsp:nvSpPr>
        <dsp:cNvPr id="0" name=""/>
        <dsp:cNvSpPr/>
      </dsp:nvSpPr>
      <dsp:spPr>
        <a:xfrm>
          <a:off x="2398" y="1692"/>
          <a:ext cx="6668577" cy="1057778"/>
        </a:xfrm>
        <a:prstGeom prst="roundRect">
          <a:avLst>
            <a:gd name="adj" fmla="val 10000"/>
          </a:avLst>
        </a:prstGeom>
        <a:solidFill>
          <a:srgbClr val="99FF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>
              <a:solidFill>
                <a:srgbClr val="4E124F"/>
              </a:solidFill>
              <a:latin typeface="Georgia" panose="02040502050405020303" pitchFamily="18" charset="0"/>
            </a:rPr>
            <a:t>Категория слушателей</a:t>
          </a:r>
          <a:endParaRPr lang="ru-RU" sz="4600" kern="1200" dirty="0">
            <a:solidFill>
              <a:srgbClr val="4E124F"/>
            </a:solidFill>
            <a:latin typeface="Georgia" panose="02040502050405020303" pitchFamily="18" charset="0"/>
          </a:endParaRPr>
        </a:p>
      </dsp:txBody>
      <dsp:txXfrm>
        <a:off x="33379" y="32673"/>
        <a:ext cx="6606615" cy="995816"/>
      </dsp:txXfrm>
    </dsp:sp>
    <dsp:sp modelId="{5CA7BE57-7D59-4D8B-A01F-65E3D238197D}">
      <dsp:nvSpPr>
        <dsp:cNvPr id="0" name=""/>
        <dsp:cNvSpPr/>
      </dsp:nvSpPr>
      <dsp:spPr>
        <a:xfrm>
          <a:off x="2398" y="1304717"/>
          <a:ext cx="2104980" cy="2494054"/>
        </a:xfrm>
        <a:prstGeom prst="roundRect">
          <a:avLst>
            <a:gd name="adj" fmla="val 10000"/>
          </a:avLst>
        </a:prstGeom>
        <a:solidFill>
          <a:srgbClr val="C59EE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Заведующие ДОУ</a:t>
          </a:r>
          <a:endParaRPr lang="ru-RU" sz="2600" kern="1200" dirty="0">
            <a:solidFill>
              <a:schemeClr val="tx1"/>
            </a:solidFill>
          </a:endParaRPr>
        </a:p>
      </dsp:txBody>
      <dsp:txXfrm>
        <a:off x="64051" y="1366370"/>
        <a:ext cx="1981674" cy="2370748"/>
      </dsp:txXfrm>
    </dsp:sp>
    <dsp:sp modelId="{6AE1D13F-2E7C-4C23-8581-9EA0356D97E8}">
      <dsp:nvSpPr>
        <dsp:cNvPr id="0" name=""/>
        <dsp:cNvSpPr/>
      </dsp:nvSpPr>
      <dsp:spPr>
        <a:xfrm>
          <a:off x="2284196" y="1304717"/>
          <a:ext cx="2104980" cy="2494054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Старшие воспитатели ДОУ</a:t>
          </a:r>
          <a:endParaRPr lang="ru-RU" sz="2600" kern="1200" dirty="0">
            <a:solidFill>
              <a:schemeClr val="tx1"/>
            </a:solidFill>
          </a:endParaRPr>
        </a:p>
      </dsp:txBody>
      <dsp:txXfrm>
        <a:off x="2345849" y="1366370"/>
        <a:ext cx="1981674" cy="2370748"/>
      </dsp:txXfrm>
    </dsp:sp>
    <dsp:sp modelId="{DC09A5D8-FFFF-4B09-999B-E84DF79338F6}">
      <dsp:nvSpPr>
        <dsp:cNvPr id="0" name=""/>
        <dsp:cNvSpPr/>
      </dsp:nvSpPr>
      <dsp:spPr>
        <a:xfrm>
          <a:off x="4565995" y="1304717"/>
          <a:ext cx="2104980" cy="2494054"/>
        </a:xfrm>
        <a:prstGeom prst="roundRect">
          <a:avLst>
            <a:gd name="adj" fmla="val 10000"/>
          </a:avLst>
        </a:prstGeom>
        <a:solidFill>
          <a:srgbClr val="FF8F8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Педагоги-психологи</a:t>
          </a:r>
          <a:endParaRPr lang="ru-RU" sz="2600" kern="1200" dirty="0">
            <a:solidFill>
              <a:schemeClr val="tx1"/>
            </a:solidFill>
          </a:endParaRPr>
        </a:p>
      </dsp:txBody>
      <dsp:txXfrm>
        <a:off x="4627648" y="1366370"/>
        <a:ext cx="1981674" cy="23707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ABB9F-0525-4153-9457-C23B62DA20CF}">
      <dsp:nvSpPr>
        <dsp:cNvPr id="0" name=""/>
        <dsp:cNvSpPr/>
      </dsp:nvSpPr>
      <dsp:spPr>
        <a:xfrm>
          <a:off x="-116560" y="0"/>
          <a:ext cx="4715243" cy="4715243"/>
        </a:xfrm>
        <a:prstGeom prst="pie">
          <a:avLst>
            <a:gd name="adj1" fmla="val 5400000"/>
            <a:gd name="adj2" fmla="val 16200000"/>
          </a:avLst>
        </a:prstGeom>
        <a:solidFill>
          <a:srgbClr val="C59EE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74FF94E-F5DD-4CF2-91F9-397A49DC7082}">
      <dsp:nvSpPr>
        <dsp:cNvPr id="0" name=""/>
        <dsp:cNvSpPr/>
      </dsp:nvSpPr>
      <dsp:spPr>
        <a:xfrm>
          <a:off x="1656172" y="0"/>
          <a:ext cx="6893594" cy="4715243"/>
        </a:xfrm>
        <a:prstGeom prst="rect">
          <a:avLst/>
        </a:prstGeom>
        <a:solidFill>
          <a:srgbClr val="EADCF4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0" kern="1200" dirty="0" smtClean="0">
              <a:latin typeface="Times New Roman" pitchFamily="18" charset="0"/>
              <a:cs typeface="Times New Roman" pitchFamily="18" charset="0"/>
            </a:rPr>
            <a:t>                     Представлена управленческая технология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0" kern="1200" dirty="0" smtClean="0">
              <a:latin typeface="Times New Roman" pitchFamily="18" charset="0"/>
              <a:cs typeface="Times New Roman" pitchFamily="18" charset="0"/>
            </a:rPr>
            <a:t>             («Портфель проектов»)</a:t>
          </a:r>
          <a:endParaRPr lang="ru-RU" sz="2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6172" y="0"/>
        <a:ext cx="6893594" cy="754439"/>
      </dsp:txXfrm>
    </dsp:sp>
    <dsp:sp modelId="{85AB12CC-2274-40C7-AA8A-6A2B1253973F}">
      <dsp:nvSpPr>
        <dsp:cNvPr id="0" name=""/>
        <dsp:cNvSpPr/>
      </dsp:nvSpPr>
      <dsp:spPr>
        <a:xfrm>
          <a:off x="361666" y="728326"/>
          <a:ext cx="3725042" cy="3725042"/>
        </a:xfrm>
        <a:prstGeom prst="pie">
          <a:avLst>
            <a:gd name="adj1" fmla="val 5400000"/>
            <a:gd name="adj2" fmla="val 16200000"/>
          </a:avLst>
        </a:prstGeom>
        <a:solidFill>
          <a:srgbClr val="FF8F8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BFAE3A6-2E08-4CA5-937B-7778742B24AD}">
      <dsp:nvSpPr>
        <dsp:cNvPr id="0" name=""/>
        <dsp:cNvSpPr/>
      </dsp:nvSpPr>
      <dsp:spPr>
        <a:xfrm>
          <a:off x="1728223" y="864104"/>
          <a:ext cx="6822122" cy="3725042"/>
        </a:xfrm>
        <a:prstGeom prst="rect">
          <a:avLst/>
        </a:prstGeom>
        <a:solidFill>
          <a:srgbClr val="FFD1D1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Представлена нормативные акты, регулирующие управленческую Политику качества образования ДОО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8223" y="864104"/>
        <a:ext cx="6822122" cy="754439"/>
      </dsp:txXfrm>
    </dsp:sp>
    <dsp:sp modelId="{3BFB5F92-F2CD-44B9-A8C9-A56F2ED20930}">
      <dsp:nvSpPr>
        <dsp:cNvPr id="0" name=""/>
        <dsp:cNvSpPr/>
      </dsp:nvSpPr>
      <dsp:spPr>
        <a:xfrm>
          <a:off x="873641" y="1508878"/>
          <a:ext cx="2734841" cy="273484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9B8A0E1-BE0E-4E81-B5AC-7A4FED4EF620}">
      <dsp:nvSpPr>
        <dsp:cNvPr id="0" name=""/>
        <dsp:cNvSpPr/>
      </dsp:nvSpPr>
      <dsp:spPr>
        <a:xfrm>
          <a:off x="2088219" y="1656176"/>
          <a:ext cx="6427353" cy="2734841"/>
        </a:xfrm>
        <a:prstGeom prst="rect">
          <a:avLst/>
        </a:prstGeom>
        <a:solidFill>
          <a:srgbClr val="B7DBFF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Представлена  Программа развития ДОО, структура внутрифирменного менеджмента качества образования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88219" y="1656176"/>
        <a:ext cx="6427353" cy="754439"/>
      </dsp:txXfrm>
    </dsp:sp>
    <dsp:sp modelId="{9A050B89-3459-4C17-8E72-AF0AB2B4C88D}">
      <dsp:nvSpPr>
        <dsp:cNvPr id="0" name=""/>
        <dsp:cNvSpPr/>
      </dsp:nvSpPr>
      <dsp:spPr>
        <a:xfrm>
          <a:off x="1224128" y="2160243"/>
          <a:ext cx="1744640" cy="1744640"/>
        </a:xfrm>
        <a:prstGeom prst="pie">
          <a:avLst>
            <a:gd name="adj1" fmla="val 5400000"/>
            <a:gd name="adj2" fmla="val 16200000"/>
          </a:avLst>
        </a:prstGeom>
        <a:solidFill>
          <a:srgbClr val="FFD75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97FE17A-B837-4C8B-B008-3068C8192211}">
      <dsp:nvSpPr>
        <dsp:cNvPr id="0" name=""/>
        <dsp:cNvSpPr/>
      </dsp:nvSpPr>
      <dsp:spPr>
        <a:xfrm>
          <a:off x="2088219" y="2448266"/>
          <a:ext cx="6427353" cy="1744640"/>
        </a:xfrm>
        <a:prstGeom prst="rect">
          <a:avLst/>
        </a:prstGeom>
        <a:solidFill>
          <a:srgbClr val="FFFF81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Представлена программа мониторинга, инструментарий, документация ДОО 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88219" y="2448266"/>
        <a:ext cx="6427353" cy="754439"/>
      </dsp:txXfrm>
    </dsp:sp>
    <dsp:sp modelId="{63882092-CE94-4CDC-885C-F89F4DC5ABBD}">
      <dsp:nvSpPr>
        <dsp:cNvPr id="0" name=""/>
        <dsp:cNvSpPr/>
      </dsp:nvSpPr>
      <dsp:spPr>
        <a:xfrm>
          <a:off x="1728194" y="3024334"/>
          <a:ext cx="754439" cy="754439"/>
        </a:xfrm>
        <a:prstGeom prst="pie">
          <a:avLst>
            <a:gd name="adj1" fmla="val 5400000"/>
            <a:gd name="adj2" fmla="val 16200000"/>
          </a:avLst>
        </a:prstGeom>
        <a:solidFill>
          <a:srgbClr val="6DFFB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362DFB8-BE6F-4F07-8ABD-737AEE50D6E6}">
      <dsp:nvSpPr>
        <dsp:cNvPr id="0" name=""/>
        <dsp:cNvSpPr/>
      </dsp:nvSpPr>
      <dsp:spPr>
        <a:xfrm>
          <a:off x="2088219" y="3240357"/>
          <a:ext cx="6427353" cy="922761"/>
        </a:xfrm>
        <a:prstGeom prst="rect">
          <a:avLst/>
        </a:prstGeom>
        <a:solidFill>
          <a:srgbClr val="99FFCC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Представлена структура  политики заведующего в контексте обеспечения безопасности, документация.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88219" y="3240357"/>
        <a:ext cx="6427353" cy="9227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853C45-55A6-44C8-8600-2A4B9A8E3D88}">
      <dsp:nvSpPr>
        <dsp:cNvPr id="0" name=""/>
        <dsp:cNvSpPr/>
      </dsp:nvSpPr>
      <dsp:spPr>
        <a:xfrm>
          <a:off x="627394" y="421361"/>
          <a:ext cx="5799863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2CD0C6-23B5-4971-9396-5A7A44B5471E}">
      <dsp:nvSpPr>
        <dsp:cNvPr id="0" name=""/>
        <dsp:cNvSpPr/>
      </dsp:nvSpPr>
      <dsp:spPr>
        <a:xfrm>
          <a:off x="107952" y="302302"/>
          <a:ext cx="6073519" cy="44280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565" tIns="0" rIns="229565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smtClean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Локальные нормативные акты</a:t>
          </a:r>
        </a:p>
      </dsp:txBody>
      <dsp:txXfrm>
        <a:off x="129568" y="323918"/>
        <a:ext cx="6030287" cy="399568"/>
      </dsp:txXfrm>
    </dsp:sp>
    <dsp:sp modelId="{C26A23C8-0A45-4735-824A-36A57DD2CEBD}">
      <dsp:nvSpPr>
        <dsp:cNvPr id="0" name=""/>
        <dsp:cNvSpPr/>
      </dsp:nvSpPr>
      <dsp:spPr>
        <a:xfrm>
          <a:off x="850032" y="1016681"/>
          <a:ext cx="6176335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A0C194-1429-45F7-AFB5-9F17BE59E68E}">
      <dsp:nvSpPr>
        <dsp:cNvPr id="0" name=""/>
        <dsp:cNvSpPr/>
      </dsp:nvSpPr>
      <dsp:spPr>
        <a:xfrm>
          <a:off x="627390" y="897618"/>
          <a:ext cx="6073519" cy="442800"/>
        </a:xfrm>
        <a:prstGeom prst="roundRect">
          <a:avLst/>
        </a:prstGeom>
        <a:solidFill>
          <a:srgbClr val="FFD75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565" tIns="0" rIns="229565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Модели</a:t>
          </a:r>
          <a:endParaRPr lang="ru-RU" sz="2800" kern="1200" dirty="0">
            <a:solidFill>
              <a:srgbClr val="4E124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9006" y="919234"/>
        <a:ext cx="6030287" cy="399568"/>
      </dsp:txXfrm>
    </dsp:sp>
    <dsp:sp modelId="{8BAAEAAD-F298-4C4E-9E22-479F71B6021F}">
      <dsp:nvSpPr>
        <dsp:cNvPr id="0" name=""/>
        <dsp:cNvSpPr/>
      </dsp:nvSpPr>
      <dsp:spPr>
        <a:xfrm>
          <a:off x="1295221" y="1611996"/>
          <a:ext cx="6176335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0C4ABF-49C2-4810-8598-7D926FD2B7B9}">
      <dsp:nvSpPr>
        <dsp:cNvPr id="0" name=""/>
        <dsp:cNvSpPr/>
      </dsp:nvSpPr>
      <dsp:spPr>
        <a:xfrm>
          <a:off x="1072626" y="1492934"/>
          <a:ext cx="6073519" cy="442800"/>
        </a:xfrm>
        <a:prstGeom prst="roundRect">
          <a:avLst/>
        </a:prstGeom>
        <a:solidFill>
          <a:srgbClr val="99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565" tIns="0" rIns="229565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kern="1200" dirty="0" smtClean="0">
            <a:solidFill>
              <a:srgbClr val="4E124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smtClean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Диагностические материалы</a:t>
          </a:r>
        </a:p>
        <a:p>
          <a:pPr lvl="0" algn="ctr">
            <a:spcBef>
              <a:spcPct val="0"/>
            </a:spcBef>
          </a:pPr>
          <a:endParaRPr lang="ru-RU" sz="2800" kern="1200" dirty="0">
            <a:solidFill>
              <a:srgbClr val="4E124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94242" y="1514550"/>
        <a:ext cx="6030287" cy="399568"/>
      </dsp:txXfrm>
    </dsp:sp>
    <dsp:sp modelId="{D8BB3574-24BD-4B8A-AD9E-D64F5D22D8D1}">
      <dsp:nvSpPr>
        <dsp:cNvPr id="0" name=""/>
        <dsp:cNvSpPr/>
      </dsp:nvSpPr>
      <dsp:spPr>
        <a:xfrm>
          <a:off x="1740497" y="2266845"/>
          <a:ext cx="5993001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03F58C-51E2-42CC-8698-5577355C8587}">
      <dsp:nvSpPr>
        <dsp:cNvPr id="0" name=""/>
        <dsp:cNvSpPr/>
      </dsp:nvSpPr>
      <dsp:spPr>
        <a:xfrm>
          <a:off x="1443658" y="2147780"/>
          <a:ext cx="6073519" cy="442800"/>
        </a:xfrm>
        <a:prstGeom prst="roundRect">
          <a:avLst/>
        </a:prstGeom>
        <a:solidFill>
          <a:srgbClr val="FF8F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565" tIns="0" rIns="229565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kern="1200" dirty="0" smtClean="0">
            <a:solidFill>
              <a:srgbClr val="4E124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smtClean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Брошюры</a:t>
          </a:r>
        </a:p>
        <a:p>
          <a:pPr lvl="0" algn="ctr">
            <a:spcBef>
              <a:spcPct val="0"/>
            </a:spcBef>
          </a:pPr>
          <a:endParaRPr lang="ru-RU" sz="2800" kern="1200" dirty="0">
            <a:solidFill>
              <a:srgbClr val="4E124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65274" y="2169396"/>
        <a:ext cx="6030287" cy="399568"/>
      </dsp:txXfrm>
    </dsp:sp>
    <dsp:sp modelId="{6FD3C8F0-F82F-407D-BAA5-5609AA5F83D9}">
      <dsp:nvSpPr>
        <dsp:cNvPr id="0" name=""/>
        <dsp:cNvSpPr/>
      </dsp:nvSpPr>
      <dsp:spPr>
        <a:xfrm>
          <a:off x="2482507" y="2933274"/>
          <a:ext cx="607412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998186-EED8-4759-9CF1-16BF4541A5B5}">
      <dsp:nvSpPr>
        <dsp:cNvPr id="0" name=""/>
        <dsp:cNvSpPr/>
      </dsp:nvSpPr>
      <dsp:spPr>
        <a:xfrm>
          <a:off x="2259878" y="2743100"/>
          <a:ext cx="6043576" cy="442800"/>
        </a:xfrm>
        <a:prstGeom prst="roundRect">
          <a:avLst/>
        </a:prstGeom>
        <a:solidFill>
          <a:srgbClr val="D6BCE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565" tIns="0" rIns="229565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Мультимедийные материалы</a:t>
          </a:r>
          <a:endParaRPr lang="ru-RU" sz="2800" kern="1200" dirty="0">
            <a:solidFill>
              <a:srgbClr val="4E124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81494" y="2764716"/>
        <a:ext cx="6000344" cy="399568"/>
      </dsp:txXfrm>
    </dsp:sp>
    <dsp:sp modelId="{00F9687F-4A5C-43A0-BD5D-AD33A2605632}">
      <dsp:nvSpPr>
        <dsp:cNvPr id="0" name=""/>
        <dsp:cNvSpPr/>
      </dsp:nvSpPr>
      <dsp:spPr>
        <a:xfrm>
          <a:off x="3240396" y="3624206"/>
          <a:ext cx="533671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05FDA9-AF36-43C9-8BCC-7FEF969EE6D7}">
      <dsp:nvSpPr>
        <dsp:cNvPr id="0" name=""/>
        <dsp:cNvSpPr/>
      </dsp:nvSpPr>
      <dsp:spPr>
        <a:xfrm>
          <a:off x="2736285" y="3408184"/>
          <a:ext cx="4942690" cy="442800"/>
        </a:xfrm>
        <a:prstGeom prst="roundRect">
          <a:avLst/>
        </a:prstGeom>
        <a:solidFill>
          <a:srgbClr val="33CA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565" tIns="0" rIns="229565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Издательская деятельность</a:t>
          </a:r>
          <a:endParaRPr lang="ru-RU" sz="2800" kern="1200" dirty="0">
            <a:solidFill>
              <a:srgbClr val="4E124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7901" y="3429800"/>
        <a:ext cx="4899458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E62F18E7-87DA-46E5-B4B6-4CA49E24C8D9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89786F9B-30D7-4089-B2F7-968316953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8932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D35BEB67-BF6E-4475-9BF7-4ABC3C4FDD5E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F1DEE436-B1CA-4558-ACE8-B13CE514FC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9618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099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508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453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026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074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2254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8823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220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5279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431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586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578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57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576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974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56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56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94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6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00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51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88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30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45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97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47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15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72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2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9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836712"/>
            <a:ext cx="8229600" cy="794106"/>
          </a:xfrm>
        </p:spPr>
        <p:txBody>
          <a:bodyPr>
            <a:normAutofit/>
            <a:scene3d>
              <a:camera prst="orthographicFront"/>
              <a:lightRig rig="soft" dir="t"/>
            </a:scene3d>
          </a:bodyPr>
          <a:lstStyle/>
          <a:p>
            <a:pPr algn="r"/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«Постоянное улучшение деятельности организации в целом </a:t>
            </a:r>
            <a:b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следует рассматривать как ее неизменную цель</a:t>
            </a:r>
            <a:r>
              <a:rPr lang="ru-RU" sz="1600" b="1" dirty="0" smtClean="0">
                <a:solidFill>
                  <a:srgbClr val="002060"/>
                </a:solidFill>
                <a:latin typeface="Georgia" pitchFamily="18" charset="0"/>
              </a:rPr>
              <a:t>»</a:t>
            </a:r>
            <a:r>
              <a:rPr lang="ru-RU" sz="1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Georgia" panose="02040502050405020303" pitchFamily="18" charset="0"/>
              </a:rPr>
              <a:t>( </a:t>
            </a:r>
            <a:r>
              <a:rPr lang="en-US" sz="1600" i="1" dirty="0">
                <a:solidFill>
                  <a:srgbClr val="002060"/>
                </a:solidFill>
                <a:latin typeface="Georgia" panose="02040502050405020303" pitchFamily="18" charset="0"/>
              </a:rPr>
              <a:t>ISO</a:t>
            </a:r>
            <a:r>
              <a:rPr lang="ru-RU" sz="1600" i="1" dirty="0">
                <a:solidFill>
                  <a:srgbClr val="002060"/>
                </a:solidFill>
                <a:latin typeface="Georgia" panose="02040502050405020303" pitchFamily="18" charset="0"/>
              </a:rPr>
              <a:t> 9000</a:t>
            </a:r>
            <a:r>
              <a:rPr lang="ru-RU" sz="16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)</a:t>
            </a:r>
            <a:r>
              <a:rPr lang="ru-RU" sz="1600" b="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effectLst/>
                <a:latin typeface="Georgia" pitchFamily="18" charset="0"/>
              </a:rPr>
              <a:t>  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Georgia" pitchFamily="18" charset="0"/>
              </a:rPr>
              <a:t>                                                                                                                                                             </a:t>
            </a:r>
            <a:endParaRPr lang="ru-RU" sz="2000" dirty="0">
              <a:solidFill>
                <a:srgbClr val="002060"/>
              </a:solidFill>
              <a:effectLst/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46856" y="1897312"/>
            <a:ext cx="8229600" cy="408931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Инновационный проект: </a:t>
            </a:r>
          </a:p>
          <a:p>
            <a:pPr algn="ctr">
              <a:buNone/>
            </a:pPr>
            <a:endParaRPr lang="ru-RU" sz="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«Обеспечение качества дошкольного образования в условиях реализации ФГОС ДО: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нутрифирменный мониторинг качества образования»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4E124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endParaRPr lang="ru-RU" sz="3600" dirty="0" smtClean="0">
              <a:solidFill>
                <a:srgbClr val="4E124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9092" y="6163985"/>
            <a:ext cx="2857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г. Ярославль, 2017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81332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мэрии г. Ярославля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Городской Центр развития образования города Ярославля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Users\user\Desktop\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214289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Модель ВМКО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187632"/>
              </p:ext>
            </p:extLst>
          </p:nvPr>
        </p:nvGraphicFramePr>
        <p:xfrm>
          <a:off x="323528" y="799064"/>
          <a:ext cx="8640960" cy="107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2088232"/>
                <a:gridCol w="1872208"/>
                <a:gridCol w="2808312"/>
              </a:tblGrid>
              <a:tr h="43204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АДМИНИСТРАТИВНЫЕ ПРОЦЕССЫ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D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lvl="0"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Стратегическое планирование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со стороны руководства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 персонала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маркетингом образовательных услуг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393406"/>
              </p:ext>
            </p:extLst>
          </p:nvPr>
        </p:nvGraphicFramePr>
        <p:xfrm>
          <a:off x="215516" y="5229200"/>
          <a:ext cx="8640960" cy="1498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/>
                <a:gridCol w="2340260"/>
                <a:gridCol w="2160240"/>
                <a:gridCol w="2160240"/>
              </a:tblGrid>
              <a:tr h="43204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ВСПОМОГАТЕЛЬНЫЕ ПРОЦЕССЫ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D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lvl="0"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информационно-методическим обеспечением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FFD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инновационной и научно-методической деятельностью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FFD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инфраструктурой и безопасностью жизнедеятельности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FFD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финансово-экономической деятельностью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FF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699155"/>
              </p:ext>
            </p:extLst>
          </p:nvPr>
        </p:nvGraphicFramePr>
        <p:xfrm>
          <a:off x="323528" y="2204864"/>
          <a:ext cx="8640960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296144"/>
                <a:gridCol w="1296144"/>
                <a:gridCol w="1368152"/>
                <a:gridCol w="1512168"/>
                <a:gridCol w="1584176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ПРОЦЕДУРЫ СМК</a:t>
                      </a:r>
                      <a:endParaRPr lang="ru-RU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D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документацией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записями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проблем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Внутренние аудиты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Корректирую-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щие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действия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Предупреждаю-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щие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действия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229644"/>
              </p:ext>
            </p:extLst>
          </p:nvPr>
        </p:nvGraphicFramePr>
        <p:xfrm>
          <a:off x="323528" y="3501008"/>
          <a:ext cx="864096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3888432"/>
                <a:gridCol w="2592288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ВСПОМОГАТЕЛЬНЫЕ ПРОЦЕССЫ</a:t>
                      </a:r>
                      <a:endParaRPr lang="ru-RU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D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потребителей: воспитанников, роди-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учредителей, государства, общества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мониторинг деятельности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Удовлетворение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потребителей: воспитан-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родителей, учреди-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государства, общ-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образовательной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деят-сти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образовательные услуги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трелка вниз 10"/>
          <p:cNvSpPr/>
          <p:nvPr/>
        </p:nvSpPr>
        <p:spPr>
          <a:xfrm>
            <a:off x="4079331" y="1874613"/>
            <a:ext cx="432048" cy="36004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108698" y="3145160"/>
            <a:ext cx="432048" cy="36004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107869" y="4941168"/>
            <a:ext cx="432048" cy="36004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16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42" y="188640"/>
            <a:ext cx="8501122" cy="7920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/>
                <a:latin typeface="Georgia" panose="02040502050405020303" pitchFamily="18" charset="0"/>
              </a:rPr>
              <a:t>Стратегия развития проекта -</a:t>
            </a:r>
            <a:endParaRPr lang="ru-RU" sz="32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0518" y="1268760"/>
            <a:ext cx="833794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ru-RU" sz="2200" dirty="0" smtClean="0">
                <a:latin typeface="Georgia" panose="02040502050405020303" pitchFamily="18" charset="0"/>
              </a:rPr>
              <a:t>Совершенствование </a:t>
            </a:r>
            <a:r>
              <a:rPr lang="ru-RU" sz="2200" dirty="0">
                <a:latin typeface="Georgia" panose="02040502050405020303" pitchFamily="18" charset="0"/>
              </a:rPr>
              <a:t>системы достижения качества дошкольного </a:t>
            </a:r>
            <a:r>
              <a:rPr lang="ru-RU" sz="2200" dirty="0" smtClean="0">
                <a:latin typeface="Georgia" panose="02040502050405020303" pitchFamily="18" charset="0"/>
              </a:rPr>
              <a:t>образования - </a:t>
            </a:r>
            <a:r>
              <a:rPr lang="ru-RU" sz="2200" i="1" dirty="0" smtClean="0">
                <a:latin typeface="Georgia" panose="02040502050405020303" pitchFamily="18" charset="0"/>
              </a:rPr>
              <a:t>оптимизация </a:t>
            </a:r>
            <a:r>
              <a:rPr lang="ru-RU" sz="2200" i="1" dirty="0">
                <a:latin typeface="Georgia" panose="02040502050405020303" pitchFamily="18" charset="0"/>
              </a:rPr>
              <a:t>управления качеством в дошкольном учреждении. </a:t>
            </a:r>
            <a:endParaRPr lang="ru-RU" sz="2200" i="1" dirty="0" smtClean="0">
              <a:latin typeface="Georgia" panose="02040502050405020303" pitchFamily="18" charset="0"/>
            </a:endParaRPr>
          </a:p>
          <a:p>
            <a:pPr algn="just">
              <a:spcAft>
                <a:spcPts val="2400"/>
              </a:spcAft>
            </a:pPr>
            <a:r>
              <a:rPr lang="ru-RU" sz="2200" dirty="0" smtClean="0">
                <a:latin typeface="Georgia" panose="02040502050405020303" pitchFamily="18" charset="0"/>
              </a:rPr>
              <a:t>Доминирующий элемент - </a:t>
            </a:r>
            <a:r>
              <a:rPr lang="ru-RU" sz="2200" i="1" dirty="0" smtClean="0">
                <a:latin typeface="Georgia" panose="02040502050405020303" pitchFamily="18" charset="0"/>
              </a:rPr>
              <a:t>эффективное </a:t>
            </a:r>
            <a:r>
              <a:rPr lang="ru-RU" sz="2200" i="1" dirty="0">
                <a:latin typeface="Georgia" panose="02040502050405020303" pitchFamily="18" charset="0"/>
              </a:rPr>
              <a:t>управление</a:t>
            </a:r>
            <a:r>
              <a:rPr lang="ru-RU" sz="2200" dirty="0">
                <a:latin typeface="Georgia" panose="02040502050405020303" pitchFamily="18" charset="0"/>
              </a:rPr>
              <a:t>, </a:t>
            </a:r>
            <a:r>
              <a:rPr lang="ru-RU" sz="2200" dirty="0" smtClean="0">
                <a:latin typeface="Georgia" panose="02040502050405020303" pitchFamily="18" charset="0"/>
              </a:rPr>
              <a:t>позволяющее </a:t>
            </a:r>
            <a:r>
              <a:rPr lang="ru-RU" sz="2200" dirty="0">
                <a:latin typeface="Georgia" panose="02040502050405020303" pitchFamily="18" charset="0"/>
              </a:rPr>
              <a:t>обеспечить улучшение качества  предоставляемых ДОУ образовательных </a:t>
            </a:r>
            <a:r>
              <a:rPr lang="ru-RU" sz="2200" dirty="0" smtClean="0">
                <a:latin typeface="Georgia" panose="02040502050405020303" pitchFamily="18" charset="0"/>
              </a:rPr>
              <a:t>услуг.</a:t>
            </a:r>
          </a:p>
          <a:p>
            <a:pPr algn="just">
              <a:spcAft>
                <a:spcPts val="2400"/>
              </a:spcAft>
            </a:pPr>
            <a:r>
              <a:rPr lang="ru-RU" sz="2200" dirty="0" smtClean="0">
                <a:latin typeface="Georgia" panose="02040502050405020303" pitchFamily="18" charset="0"/>
              </a:rPr>
              <a:t>Эффективный способ </a:t>
            </a:r>
            <a:r>
              <a:rPr lang="ru-RU" sz="2200" dirty="0">
                <a:latin typeface="Georgia" panose="02040502050405020303" pitchFamily="18" charset="0"/>
              </a:rPr>
              <a:t>улучшить результаты образования – </a:t>
            </a:r>
            <a:r>
              <a:rPr lang="ru-RU" sz="2200" i="1" dirty="0">
                <a:latin typeface="Georgia" panose="02040502050405020303" pitchFamily="18" charset="0"/>
              </a:rPr>
              <a:t>улучшить качество </a:t>
            </a:r>
            <a:r>
              <a:rPr lang="ru-RU" sz="2200" dirty="0" smtClean="0">
                <a:latin typeface="Georgia" panose="02040502050405020303" pitchFamily="18" charset="0"/>
              </a:rPr>
              <a:t> </a:t>
            </a:r>
            <a:r>
              <a:rPr lang="ru-RU" sz="2200" dirty="0">
                <a:latin typeface="Georgia" panose="02040502050405020303" pitchFamily="18" charset="0"/>
              </a:rPr>
              <a:t>работы, совершенствовать  условия образовательной </a:t>
            </a:r>
            <a:r>
              <a:rPr lang="ru-RU" sz="2200" dirty="0" smtClean="0">
                <a:latin typeface="Georgia" panose="02040502050405020303" pitchFamily="18" charset="0"/>
              </a:rPr>
              <a:t>деятельности.</a:t>
            </a:r>
            <a:endParaRPr lang="ru-RU" sz="2200" dirty="0">
              <a:latin typeface="Georgia" panose="02040502050405020303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6029" y="1556792"/>
            <a:ext cx="8865359" cy="446449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Замысел – долгосрочный проект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Подготовительный (сентябрь, 2017).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Изучение необходимой информации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(нормативно-правовые законы, опыт работы по данной проблеме).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Реализационный (октябрь, 2017 – апрель,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2019). 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Разработка механизмов повышения качества образования в ДОУ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(систематизируется пакет документов, диагностический материал,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моделирование, создаётся информационный банк наработанного материала).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Итоговый (апрель,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– май,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2019). 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Составляется описание опыта работы проектной группы, подведение итогов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работы, оформление материала для тиражирования продукта проекта,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обозначение дальнейших перспектив развития проекта.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148" y="332656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Сроки реализации проекта – 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сентябрь, 2017 – май,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4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/>
                <a:latin typeface="Georgia" pitchFamily="18" charset="0"/>
              </a:rPr>
              <a:t>Цели</a:t>
            </a:r>
            <a:endParaRPr lang="ru-RU" sz="3600" b="1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214686"/>
            <a:ext cx="360162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Обеспечение модернизации 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системы управления ДОУ 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через создание системы внутрифирменного менеджмента качества в ДОО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3968" y="3214686"/>
            <a:ext cx="46085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Определение </a:t>
            </a:r>
            <a:r>
              <a:rPr lang="ru-RU" sz="2000" dirty="0">
                <a:latin typeface="Georgia" panose="02040502050405020303" pitchFamily="18" charset="0"/>
              </a:rPr>
              <a:t>основных </a:t>
            </a:r>
            <a:r>
              <a:rPr lang="ru-RU" sz="2000" dirty="0" smtClean="0">
                <a:latin typeface="Georgia" panose="02040502050405020303" pitchFamily="18" charset="0"/>
              </a:rPr>
              <a:t>структурных компонентов системы </a:t>
            </a:r>
            <a:r>
              <a:rPr lang="ru-RU" sz="2000" dirty="0" err="1" smtClean="0">
                <a:latin typeface="Georgia" panose="02040502050405020303" pitchFamily="18" charset="0"/>
              </a:rPr>
              <a:t>внутрифир-менного</a:t>
            </a:r>
            <a:r>
              <a:rPr lang="ru-RU" sz="2000" dirty="0" smtClean="0">
                <a:latin typeface="Georgia" panose="02040502050405020303" pitchFamily="18" charset="0"/>
              </a:rPr>
              <a:t> менеджмента качества ДОО, освоение </a:t>
            </a:r>
            <a:r>
              <a:rPr lang="ru-RU" sz="2000" dirty="0">
                <a:latin typeface="Georgia" panose="02040502050405020303" pitchFamily="18" charset="0"/>
              </a:rPr>
              <a:t>процедур </a:t>
            </a:r>
            <a:r>
              <a:rPr lang="ru-RU" sz="2000" dirty="0" smtClean="0">
                <a:latin typeface="Georgia" panose="02040502050405020303" pitchFamily="18" charset="0"/>
              </a:rPr>
              <a:t>и руководя-</a:t>
            </a:r>
            <a:r>
              <a:rPr lang="ru-RU" sz="2000" dirty="0" err="1" smtClean="0">
                <a:latin typeface="Georgia" panose="02040502050405020303" pitchFamily="18" charset="0"/>
              </a:rPr>
              <a:t>щих</a:t>
            </a:r>
            <a:r>
              <a:rPr lang="ru-RU" sz="2000" dirty="0" smtClean="0">
                <a:latin typeface="Georgia" panose="02040502050405020303" pitchFamily="18" charset="0"/>
              </a:rPr>
              <a:t> принципов </a:t>
            </a:r>
            <a:r>
              <a:rPr lang="ru-RU" sz="2000" dirty="0">
                <a:latin typeface="Georgia" panose="02040502050405020303" pitchFamily="18" charset="0"/>
              </a:rPr>
              <a:t>управления </a:t>
            </a:r>
            <a:endParaRPr lang="ru-RU" sz="2000" dirty="0" smtClean="0">
              <a:latin typeface="Georgia" panose="02040502050405020303" pitchFamily="18" charset="0"/>
            </a:endParaRPr>
          </a:p>
          <a:p>
            <a:r>
              <a:rPr lang="ru-RU" sz="2000" dirty="0" smtClean="0">
                <a:latin typeface="Georgia" panose="02040502050405020303" pitchFamily="18" charset="0"/>
              </a:rPr>
              <a:t>качеством образования </a:t>
            </a:r>
            <a:r>
              <a:rPr lang="ru-RU" sz="2000" dirty="0">
                <a:latin typeface="Georgia" panose="02040502050405020303" pitchFamily="18" charset="0"/>
              </a:rPr>
              <a:t>и его оценки, </a:t>
            </a:r>
            <a:r>
              <a:rPr lang="ru-RU" sz="2000" dirty="0" smtClean="0">
                <a:latin typeface="Georgia" panose="02040502050405020303" pitchFamily="18" charset="0"/>
              </a:rPr>
              <a:t>а </a:t>
            </a:r>
            <a:r>
              <a:rPr lang="ru-RU" sz="2000" dirty="0">
                <a:latin typeface="Georgia" panose="02040502050405020303" pitchFamily="18" charset="0"/>
              </a:rPr>
              <a:t>также </a:t>
            </a:r>
            <a:r>
              <a:rPr lang="ru-RU" sz="2000" dirty="0" smtClean="0">
                <a:latin typeface="Georgia" panose="02040502050405020303" pitchFamily="18" charset="0"/>
              </a:rPr>
              <a:t>обсуждение </a:t>
            </a:r>
            <a:r>
              <a:rPr lang="ru-RU" sz="2000" dirty="0">
                <a:latin typeface="Georgia" panose="02040502050405020303" pitchFamily="18" charset="0"/>
              </a:rPr>
              <a:t>возможных решений </a:t>
            </a:r>
            <a:r>
              <a:rPr lang="ru-RU" sz="2000" dirty="0" smtClean="0">
                <a:latin typeface="Georgia" panose="02040502050405020303" pitchFamily="18" charset="0"/>
              </a:rPr>
              <a:t>проблемы </a:t>
            </a:r>
            <a:r>
              <a:rPr lang="ru-RU" sz="2000" dirty="0">
                <a:latin typeface="Georgia" panose="02040502050405020303" pitchFamily="18" charset="0"/>
              </a:rPr>
              <a:t>повышения качества </a:t>
            </a:r>
            <a:r>
              <a:rPr lang="ru-RU" sz="2000" dirty="0" smtClean="0">
                <a:latin typeface="Georgia" panose="02040502050405020303" pitchFamily="18" charset="0"/>
              </a:rPr>
              <a:t>предоставляемых </a:t>
            </a:r>
            <a:r>
              <a:rPr lang="ru-RU" sz="2000" dirty="0">
                <a:latin typeface="Georgia" panose="02040502050405020303" pitchFamily="18" charset="0"/>
              </a:rPr>
              <a:t>учреждением </a:t>
            </a:r>
            <a:r>
              <a:rPr lang="ru-RU" sz="2000" dirty="0" smtClean="0">
                <a:latin typeface="Georgia" panose="02040502050405020303" pitchFamily="18" charset="0"/>
              </a:rPr>
              <a:t>образовательных </a:t>
            </a:r>
            <a:r>
              <a:rPr lang="ru-RU" sz="2000" dirty="0">
                <a:latin typeface="Georgia" panose="02040502050405020303" pitchFamily="18" charset="0"/>
              </a:rPr>
              <a:t>услуг</a:t>
            </a:r>
            <a:r>
              <a:rPr lang="ru-RU" sz="2000" dirty="0" smtClean="0">
                <a:latin typeface="Georgia" panose="02040502050405020303" pitchFamily="18" charset="0"/>
              </a:rPr>
              <a:t>.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583" y="1556792"/>
            <a:ext cx="3714776" cy="8572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4E124F"/>
                </a:solidFill>
                <a:latin typeface="Georgia" panose="02040502050405020303" pitchFamily="18" charset="0"/>
              </a:rPr>
              <a:t>Стратегическая</a:t>
            </a:r>
            <a:endParaRPr lang="ru-RU" sz="3200" dirty="0">
              <a:solidFill>
                <a:srgbClr val="4E124F"/>
              </a:solidFill>
              <a:latin typeface="Georgia" panose="02040502050405020303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20271" y="1556792"/>
            <a:ext cx="3714776" cy="857256"/>
          </a:xfrm>
          <a:prstGeom prst="roundRect">
            <a:avLst/>
          </a:prstGeom>
          <a:solidFill>
            <a:srgbClr val="CC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4E124F"/>
                </a:solidFill>
                <a:latin typeface="Georgia" panose="02040502050405020303" pitchFamily="18" charset="0"/>
              </a:rPr>
              <a:t>Тактическая</a:t>
            </a:r>
            <a:endParaRPr lang="ru-RU" sz="3200" dirty="0">
              <a:solidFill>
                <a:srgbClr val="4E124F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651185" y="2479396"/>
            <a:ext cx="720080" cy="792088"/>
          </a:xfrm>
          <a:prstGeom prst="downArrow">
            <a:avLst/>
          </a:prstGeom>
          <a:solidFill>
            <a:srgbClr val="CCECFF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222219" y="2479396"/>
            <a:ext cx="720080" cy="792088"/>
          </a:xfrm>
          <a:prstGeom prst="downArrow">
            <a:avLst/>
          </a:prstGeom>
          <a:solidFill>
            <a:srgbClr val="CCFFCC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25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Задачи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107504" y="980728"/>
            <a:ext cx="1800200" cy="3024336"/>
          </a:xfrm>
          <a:prstGeom prst="foldedCorner">
            <a:avLst/>
          </a:prstGeom>
          <a:solidFill>
            <a:srgbClr val="79DCFF"/>
          </a:solidFill>
          <a:ln w="19050">
            <a:prstDash val="soli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эффективные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управленческие технологии организации жизнедеятельности в ДОО, ведущие к повышению качества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2051720" y="1480627"/>
            <a:ext cx="1672417" cy="3000396"/>
          </a:xfrm>
          <a:prstGeom prst="foldedCorner">
            <a:avLst/>
          </a:prstGeom>
          <a:solidFill>
            <a:srgbClr val="FFC000"/>
          </a:solidFill>
          <a:ln w="19050">
            <a:prstDash val="soli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технологии оптимизации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качеством образовательного процесса ДОО в условиях введения ФГОС ДО</a:t>
            </a:r>
          </a:p>
        </p:txBody>
      </p:sp>
      <p:sp>
        <p:nvSpPr>
          <p:cNvPr id="9" name="Загнутый угол 8"/>
          <p:cNvSpPr/>
          <p:nvPr/>
        </p:nvSpPr>
        <p:spPr>
          <a:xfrm>
            <a:off x="3851920" y="1989648"/>
            <a:ext cx="1656184" cy="3023528"/>
          </a:xfrm>
          <a:prstGeom prst="foldedCorner">
            <a:avLst/>
          </a:prstGeom>
          <a:solidFill>
            <a:srgbClr val="A7FFD3"/>
          </a:solidFill>
          <a:ln w="19050">
            <a:prstDash val="soli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модернизации системы управления ДОО, направленной на обеспечение качества</a:t>
            </a:r>
          </a:p>
        </p:txBody>
      </p:sp>
      <p:sp>
        <p:nvSpPr>
          <p:cNvPr id="10" name="Загнутый угол 9"/>
          <p:cNvSpPr/>
          <p:nvPr/>
        </p:nvSpPr>
        <p:spPr>
          <a:xfrm>
            <a:off x="5652120" y="2492896"/>
            <a:ext cx="1621984" cy="3132348"/>
          </a:xfrm>
          <a:prstGeom prst="foldedCorner">
            <a:avLst/>
          </a:prstGeom>
          <a:solidFill>
            <a:srgbClr val="99CCFF"/>
          </a:solidFill>
          <a:ln w="19050">
            <a:prstDash val="soli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структуру, содержание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внутрифирмен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-ной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менеджмента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качества,</a:t>
            </a:r>
          </a:p>
          <a:p>
            <a:pPr lvl="0"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мониторинга качества образования в ДОО </a:t>
            </a:r>
          </a:p>
        </p:txBody>
      </p:sp>
      <p:sp>
        <p:nvSpPr>
          <p:cNvPr id="7" name="Загнутый угол 6"/>
          <p:cNvSpPr/>
          <p:nvPr/>
        </p:nvSpPr>
        <p:spPr>
          <a:xfrm>
            <a:off x="7438398" y="3255250"/>
            <a:ext cx="1598097" cy="3060340"/>
          </a:xfrm>
          <a:prstGeom prst="foldedCorner">
            <a:avLst/>
          </a:prstGeom>
          <a:solidFill>
            <a:srgbClr val="FFD1D1"/>
          </a:solidFill>
          <a:ln w="19050">
            <a:prstDash val="soli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Совершенство-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вать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повышения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-ной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 педагогов в контексте обеспечения качества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90191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Ориентация проекта: 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702639268"/>
              </p:ext>
            </p:extLst>
          </p:nvPr>
        </p:nvGraphicFramePr>
        <p:xfrm>
          <a:off x="1235313" y="1772816"/>
          <a:ext cx="6673374" cy="3800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044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48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827584" y="188640"/>
            <a:ext cx="7056784" cy="758952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Реализация проекта в МСО </a:t>
            </a: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</a:t>
            </a:r>
            <a:endParaRPr lang="ru-RU" sz="2200" b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2" y="2204319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МРЦ</a:t>
            </a:r>
            <a:endParaRPr lang="ru-RU" sz="28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745098" y="1247506"/>
            <a:ext cx="3722325" cy="916696"/>
            <a:chOff x="2253765" y="137001"/>
            <a:chExt cx="4627526" cy="1306322"/>
          </a:xfrm>
          <a:scene3d>
            <a:camera prst="orthographicFront"/>
            <a:lightRig rig="threeP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253765" y="137001"/>
              <a:ext cx="4627526" cy="1306322"/>
            </a:xfrm>
            <a:prstGeom prst="roundRect">
              <a:avLst/>
            </a:prstGeom>
            <a:solidFill>
              <a:srgbClr val="99CCFF"/>
            </a:solidFill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2317534" y="200770"/>
              <a:ext cx="4499988" cy="1178784"/>
            </a:xfrm>
            <a:prstGeom prst="round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МДОУ «Детский сад № 93» </a:t>
              </a:r>
              <a:r>
                <a:rPr lang="ru-RU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Управленческие команды МДОУ Дзержинского и Заволжского районов   </a:t>
              </a:r>
              <a:endParaRPr lang="ru-RU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95536" y="2692324"/>
            <a:ext cx="4002424" cy="916696"/>
            <a:chOff x="0" y="1936227"/>
            <a:chExt cx="3356179" cy="1395722"/>
          </a:xfrm>
          <a:scene3d>
            <a:camera prst="orthographicFront"/>
            <a:lightRig rig="threePt" dir="t"/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0" y="1936227"/>
              <a:ext cx="3356179" cy="1395722"/>
            </a:xfrm>
            <a:prstGeom prst="roundRect">
              <a:avLst/>
            </a:prstGeom>
            <a:solidFill>
              <a:srgbClr val="99FFCC"/>
            </a:solidFill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68134" y="2004361"/>
              <a:ext cx="3219911" cy="125945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МДОУ «Детский сад № 75» </a:t>
              </a:r>
              <a:r>
                <a:rPr lang="ru-RU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Управленческие команды МДОУ </a:t>
              </a:r>
              <a:r>
                <a:rPr lang="ru-RU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Фрунзенского, </a:t>
              </a:r>
              <a:r>
                <a:rPr lang="ru-RU" sz="1600" kern="12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Красноперекопского</a:t>
              </a:r>
              <a:r>
                <a:rPr lang="ru-RU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р-</a:t>
              </a:r>
              <a:r>
                <a:rPr lang="ru-RU" sz="1600" kern="12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ов</a:t>
              </a:r>
              <a:r>
                <a:rPr lang="ru-RU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endParaRPr lang="ru-RU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004048" y="2828263"/>
            <a:ext cx="3597462" cy="916696"/>
            <a:chOff x="5559508" y="1941868"/>
            <a:chExt cx="3174977" cy="1390083"/>
          </a:xfrm>
          <a:scene3d>
            <a:camera prst="orthographicFront"/>
            <a:lightRig rig="threePt" dir="t"/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5559508" y="1941868"/>
              <a:ext cx="3174977" cy="1390083"/>
            </a:xfrm>
            <a:prstGeom prst="roundRect">
              <a:avLst/>
            </a:prstGeom>
            <a:solidFill>
              <a:srgbClr val="FFD757"/>
            </a:solidFill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5627366" y="2009726"/>
              <a:ext cx="3039261" cy="12543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МДОУ «Детский сад № 182» </a:t>
              </a:r>
              <a:r>
                <a:rPr lang="ru-RU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Управленческие команды МДОУ Кировского и Ленинского </a:t>
              </a:r>
              <a:r>
                <a:rPr lang="ru-RU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районов   </a:t>
              </a:r>
              <a:endParaRPr lang="ru-RU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3264878" y="5373216"/>
            <a:ext cx="2682764" cy="830734"/>
            <a:chOff x="2253765" y="137001"/>
            <a:chExt cx="4635976" cy="1308452"/>
          </a:xfrm>
          <a:solidFill>
            <a:srgbClr val="FF8F8F"/>
          </a:solidFill>
          <a:scene3d>
            <a:camera prst="orthographicFront"/>
            <a:lightRig rig="threePt" dir="t"/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2253765" y="137001"/>
              <a:ext cx="4627526" cy="1306322"/>
            </a:xfrm>
            <a:prstGeom prst="roundRect">
              <a:avLst/>
            </a:prstGeom>
            <a:grpFill/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2389753" y="266669"/>
              <a:ext cx="4499988" cy="1178784"/>
            </a:xfrm>
            <a:prstGeom prst="round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</a:pPr>
              <a:r>
                <a:rPr lang="ru-RU" sz="1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МДОУ </a:t>
              </a:r>
              <a:endParaRPr lang="ru-RU" sz="1800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</a:pPr>
              <a:r>
                <a:rPr lang="ru-RU" sz="1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</a:t>
              </a:r>
              <a:r>
                <a:rPr lang="ru-RU" sz="1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Детский сад № </a:t>
              </a:r>
              <a:r>
                <a:rPr lang="ru-RU" sz="1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72»</a:t>
              </a:r>
              <a:endParaRPr lang="ru-RU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896356" y="4412007"/>
            <a:ext cx="2653039" cy="829382"/>
            <a:chOff x="0" y="1936227"/>
            <a:chExt cx="3356179" cy="1395722"/>
          </a:xfrm>
          <a:solidFill>
            <a:srgbClr val="F6882E"/>
          </a:solidFill>
          <a:scene3d>
            <a:camera prst="orthographicFront"/>
            <a:lightRig rig="threePt" dir="t"/>
          </a:scene3d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0" y="1936227"/>
              <a:ext cx="3356179" cy="1395722"/>
            </a:xfrm>
            <a:prstGeom prst="roundRect">
              <a:avLst/>
            </a:prstGeom>
            <a:grpFill/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68134" y="2004361"/>
              <a:ext cx="3219911" cy="125945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МДОУ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«Детский сад № </a:t>
              </a:r>
              <a:r>
                <a:rPr lang="ru-RU" sz="1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40»</a:t>
              </a:r>
              <a:endParaRPr lang="ru-RU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724128" y="4313286"/>
            <a:ext cx="2645945" cy="871947"/>
            <a:chOff x="5559508" y="1941868"/>
            <a:chExt cx="3174977" cy="1390083"/>
          </a:xfrm>
          <a:solidFill>
            <a:srgbClr val="C199DF"/>
          </a:solidFill>
          <a:scene3d>
            <a:camera prst="orthographicFront"/>
            <a:lightRig rig="threePt" dir="t"/>
          </a:scene3d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5559508" y="1941868"/>
              <a:ext cx="3174977" cy="1390083"/>
            </a:xfrm>
            <a:prstGeom prst="roundRect">
              <a:avLst/>
            </a:prstGeom>
            <a:grpFill/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кругленный прямоугольник 4"/>
            <p:cNvSpPr/>
            <p:nvPr/>
          </p:nvSpPr>
          <p:spPr>
            <a:xfrm>
              <a:off x="5627366" y="2009726"/>
              <a:ext cx="3039261" cy="12543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spcBef>
                  <a:spcPct val="0"/>
                </a:spcBef>
              </a:pPr>
              <a:r>
                <a:rPr lang="ru-RU" sz="1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МДОУ </a:t>
              </a:r>
              <a:endParaRPr lang="ru-RU" sz="1800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800100">
                <a:spcBef>
                  <a:spcPct val="0"/>
                </a:spcBef>
              </a:pPr>
              <a:r>
                <a:rPr lang="ru-RU" sz="1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</a:t>
              </a:r>
              <a:r>
                <a:rPr lang="ru-RU" sz="1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Детский сад № </a:t>
              </a:r>
              <a:r>
                <a:rPr lang="ru-RU" sz="1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107»</a:t>
              </a:r>
              <a:endParaRPr lang="ru-RU" sz="1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745507" y="4592023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? МИП ?</a:t>
            </a: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24386" y="836712"/>
            <a:ext cx="8922632" cy="5760640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верх 27"/>
          <p:cNvSpPr/>
          <p:nvPr/>
        </p:nvSpPr>
        <p:spPr>
          <a:xfrm>
            <a:off x="4384726" y="3832256"/>
            <a:ext cx="574465" cy="667048"/>
          </a:xfrm>
          <a:prstGeom prst="upArrow">
            <a:avLst/>
          </a:prstGeom>
          <a:solidFill>
            <a:srgbClr val="FFFF00"/>
          </a:solidFill>
          <a:ln>
            <a:solidFill>
              <a:srgbClr val="FF3B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91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98360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Мероприятия по реализации проекта </a:t>
            </a:r>
            <a:r>
              <a:rPr lang="ru-RU" sz="2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в </a:t>
            </a:r>
            <a:r>
              <a:rPr lang="ru-RU" sz="2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2017-2018 </a:t>
            </a:r>
            <a:r>
              <a:rPr lang="ru-RU" sz="2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учебном году</a:t>
            </a:r>
            <a:endParaRPr lang="ru-RU" sz="28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12776"/>
            <a:ext cx="8640960" cy="5256584"/>
          </a:xfrm>
        </p:spPr>
        <p:txBody>
          <a:bodyPr>
            <a:noAutofit/>
          </a:bodyPr>
          <a:lstStyle/>
          <a:p>
            <a:pPr marL="3240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для руководителей и старших воспитателей: «Программа повышения профессиональной компетентности педагогов: управленческая проектная технология «Портфель проектов» </a:t>
            </a:r>
          </a:p>
          <a:p>
            <a:pPr marL="3240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для руководителей и старших воспитателей: «Совершенствование нормативно-правовой базы ДОУ: локальные нормативные акты, регулирующие управленческую Политику качества образования ДОО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240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для заведующих, старших воспитателей: «Новые подходы к планированию развития учреждения: программа развития ДОУ: структура, содержание, технологии»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Малая конференция: «Система мониторинга качества образования в ДОО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240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– практикум для заведующих, старших воспитателей «Управленческая Политика качества работы ДОО: реализация деятельности по безопасности в дошкольном образовательном учреждении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240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Семинар-практикум: «Программа внутрифирменного менеджмента качества образования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проектов команд ДОУ – участников ресурсного центра «Система менеджмента качества в ДОО»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7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595711"/>
              </p:ext>
            </p:extLst>
          </p:nvPr>
        </p:nvGraphicFramePr>
        <p:xfrm>
          <a:off x="179512" y="2160771"/>
          <a:ext cx="8784976" cy="4715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2068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«Политика руководителя дошкольного образовательного учреждения в обеспечении качества образования:  управление развитием»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2, май 2018)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Заголовок 2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77983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Продукты проекта</a:t>
            </a:r>
            <a:endParaRPr lang="ru-RU" sz="28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55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4352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/>
                <a:latin typeface="Georgia" pitchFamily="18" charset="0"/>
              </a:rPr>
              <a:t/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/>
                <a:latin typeface="Georgia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effectLst/>
                <a:latin typeface="Georgia" pitchFamily="18" charset="0"/>
              </a:rPr>
              <a:t>Сфера применения продукта проекта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</a:br>
            <a:r>
              <a:rPr lang="ru-RU" sz="31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(эффекты, оригинальность проекта)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МСО: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Организация работы с заведующими и старшими воспитателями ДОУ по вопросам обеспечения качества управления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Реализация сетевого взаимодействия по обмену продуктами инновационной деятельности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Организация деятельности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стажировочных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площадок. </a:t>
            </a:r>
          </a:p>
          <a:p>
            <a:pPr lvl="0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Для ДОУ: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Обеспечение качества образования через эффективное, рациональное управление ДОУ в соответствии с федеральным  государственным образовательным стандартом дошкольного образования.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Повышение рейтинга учреждения, качества предоставляемых образовательных услуг.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Реализация инновационной деятельности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1008112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C00000"/>
                </a:solidFill>
                <a:effectLst/>
                <a:latin typeface="Georgia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effectLst/>
                <a:latin typeface="Georgia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effectLst/>
                <a:latin typeface="Georgia" pitchFamily="18" charset="0"/>
              </a:rPr>
              <a:t>Состав и компетентности участников реализации проекта:</a:t>
            </a:r>
            <a:r>
              <a:rPr lang="ru-RU" sz="1800" dirty="0">
                <a:solidFill>
                  <a:srgbClr val="C00000"/>
                </a:solidFill>
              </a:rPr>
              <a:t/>
            </a:r>
            <a:br>
              <a:rPr lang="ru-RU" sz="1800" dirty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endParaRPr lang="ru-RU" sz="2100" dirty="0">
              <a:solidFill>
                <a:srgbClr val="4E124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1036" y="1528695"/>
            <a:ext cx="8496944" cy="2160240"/>
          </a:xfrm>
          <a:prstGeom prst="rect">
            <a:avLst/>
          </a:prstGeom>
          <a:solidFill>
            <a:srgbClr val="B9DCFF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Горшкова Ольга Анатольевна - заведующий МДОУ «Детский сад №182»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Львова Ольга Анатольевна – заведующий МДОУ «Детский сад №75»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Прокуророва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Светлана Евгеньевна – заведующий МДОУ «Детский сад №93»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Макшева Елена Викторовна – старший воспитатель МДОУ «Детский сад №93»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Кругом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Светлана Валентиновна - старший воспитатель МДОУ «Детский сад 182»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Колесова Елена Николаевна – старший воспитатель МДОУ «Детский сад № 75»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5337" y="3717032"/>
            <a:ext cx="8496944" cy="2160240"/>
          </a:xfrm>
          <a:prstGeom prst="rect">
            <a:avLst/>
          </a:prstGeom>
          <a:solidFill>
            <a:srgbClr val="EADCF4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Овчарова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Александровна – заведующий, МДОУ «Детский сад № 40»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Пилипец Ирина Анатольевна – старший воспитатель, МДОУ «Детский сад № 40»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Жукова Елена Александровна – заведующий, МДОУ «Детский сад № 72»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Керимова Елена Александровна - старший воспитатель, МДОУ «Детский сад № 72»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Тимофеева Галина Константиновна – заведующий, МДОУ «Детский сад № 107».</a:t>
            </a:r>
          </a:p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Совина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Любовь Алексеевна - старший воспитатель МДОУ «Детский сад №107»</a:t>
            </a:r>
          </a:p>
        </p:txBody>
      </p:sp>
    </p:spTree>
    <p:extLst>
      <p:ext uri="{BB962C8B-B14F-4D97-AF65-F5344CB8AC3E}">
        <p14:creationId xmlns:p14="http://schemas.microsoft.com/office/powerpoint/2010/main" val="397214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7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983602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  <a:effectLst/>
                <a:latin typeface="Georgia" pitchFamily="18" charset="0"/>
              </a:rPr>
              <a:t/>
            </a:r>
            <a:br>
              <a:rPr lang="ru-RU" sz="4400" dirty="0" smtClean="0">
                <a:solidFill>
                  <a:schemeClr val="accent4">
                    <a:lumMod val="75000"/>
                  </a:schemeClr>
                </a:solidFill>
                <a:effectLst/>
                <a:latin typeface="Georgia" pitchFamily="18" charset="0"/>
              </a:rPr>
            </a:b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  <a:effectLst/>
                <a:latin typeface="Georgia" pitchFamily="18" charset="0"/>
              </a:rPr>
              <a:t/>
            </a:r>
            <a:br>
              <a:rPr lang="ru-RU" sz="4400" dirty="0" smtClean="0">
                <a:solidFill>
                  <a:schemeClr val="accent4">
                    <a:lumMod val="75000"/>
                  </a:schemeClr>
                </a:solidFill>
                <a:effectLst/>
                <a:latin typeface="Georgia" pitchFamily="18" charset="0"/>
              </a:rPr>
            </a:br>
            <a:r>
              <a:rPr lang="ru-RU" sz="3600" b="1" dirty="0">
                <a:solidFill>
                  <a:srgbClr val="C00000"/>
                </a:solidFill>
                <a:latin typeface="Georgia" pitchFamily="18" charset="0"/>
              </a:rPr>
              <a:t>Продвижение </a:t>
            </a: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и </a:t>
            </a:r>
            <a:r>
              <a:rPr lang="ru-RU" sz="3600" b="1" dirty="0">
                <a:solidFill>
                  <a:srgbClr val="C00000"/>
                </a:solidFill>
                <a:latin typeface="Georgia" pitchFamily="18" charset="0"/>
              </a:rPr>
              <a:t>тиражирование инновации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412776"/>
            <a:ext cx="8208912" cy="1200329"/>
          </a:xfrm>
          <a:prstGeom prst="rect">
            <a:avLst/>
          </a:prstGeom>
          <a:gradFill flip="none" rotWithShape="1">
            <a:gsLst>
              <a:gs pos="0">
                <a:srgbClr val="CCECFF">
                  <a:shade val="30000"/>
                  <a:satMod val="115000"/>
                </a:srgbClr>
              </a:gs>
              <a:gs pos="50000">
                <a:srgbClr val="CCECFF">
                  <a:shade val="67500"/>
                  <a:satMod val="115000"/>
                </a:srgbClr>
              </a:gs>
              <a:gs pos="100000">
                <a:srgbClr val="CCECF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Методический комплект для заведующих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старших воспитателей ДОУ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вопросам управления качеством образования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98021993"/>
              </p:ext>
            </p:extLst>
          </p:nvPr>
        </p:nvGraphicFramePr>
        <p:xfrm>
          <a:off x="467544" y="2613105"/>
          <a:ext cx="8676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3950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9836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  <a:latin typeface="Georgia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  <a:latin typeface="Georgia" pitchFamily="18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  <a:latin typeface="Georgia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  <a:latin typeface="Georgia" pitchFamily="18" charset="0"/>
              </a:rPr>
            </a:br>
            <a:r>
              <a:rPr lang="ru-RU" sz="3600" b="1" dirty="0">
                <a:solidFill>
                  <a:srgbClr val="C00000"/>
                </a:solidFill>
                <a:latin typeface="Georgia" pitchFamily="18" charset="0"/>
              </a:rPr>
              <a:t>Перспективы развития проекта </a:t>
            </a:r>
            <a:br>
              <a:rPr lang="ru-RU" sz="3600" b="1" dirty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Georgia" pitchFamily="18" charset="0"/>
              </a:rPr>
              <a:t>в </a:t>
            </a:r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2018-2019 </a:t>
            </a:r>
            <a:r>
              <a:rPr lang="ru-RU" sz="3600" dirty="0">
                <a:solidFill>
                  <a:srgbClr val="C00000"/>
                </a:solidFill>
                <a:latin typeface="Georgia" pitchFamily="18" charset="0"/>
              </a:rPr>
              <a:t>учебном году: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</a:b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251520" y="1412776"/>
            <a:ext cx="8892480" cy="5328592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Маркетинг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дошкольном образовательном учреждении.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Кадровая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руководителя ДОУ в контексте обеспечения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качества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Проблемы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образования в практике инклюзивного образования.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Организация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мастер-классов, семинаров – практикумов, выступлений на совещаниях для заведующих и старших воспитателей ДОУ.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 МРЦ по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качества образования в ДОУ (деятельность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управленческих команд МДОУ).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Реализация проекта МРЦ по вопросам качества образования в ДОУ (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воспитателей, учителей-логопедов, педагогов-психологов МДОУ).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Консалтинговые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командам МДОУ по вопросам качества образования в ДОУ и подготовке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управленческих проектов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конкурсов профессионального мастерства.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8252" y="1748313"/>
            <a:ext cx="8518720" cy="3054080"/>
          </a:xfrm>
        </p:spPr>
        <p:txBody>
          <a:bodyPr/>
          <a:lstStyle/>
          <a:p>
            <a:pPr marL="109728" indent="0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sz="4800" b="1" i="1" dirty="0" smtClean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СПАСИБО ЗА </a:t>
            </a:r>
          </a:p>
          <a:p>
            <a:pPr marL="109728" indent="0" algn="ctr">
              <a:buNone/>
            </a:pPr>
            <a:r>
              <a:rPr lang="ru-RU" sz="4800" b="1" i="1" dirty="0" smtClean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ВНИМАНИЕ !!!</a:t>
            </a:r>
            <a:endParaRPr lang="ru-RU" sz="4800" b="1" i="1" dirty="0">
              <a:solidFill>
                <a:srgbClr val="C0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412776"/>
            <a:ext cx="856895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30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534400" cy="75895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/>
                <a:latin typeface="Georgia" pitchFamily="18" charset="0"/>
              </a:rPr>
              <a:t>Актуальность проекта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(проблематика):</a:t>
            </a:r>
            <a:endParaRPr lang="ru-RU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4E124F"/>
                </a:solidFill>
                <a:latin typeface="Times New Roman" pitchFamily="18" charset="0"/>
                <a:cs typeface="Times New Roman" pitchFamily="18" charset="0"/>
              </a:rPr>
              <a:t>Реализация приоритетных направлений федеральной, региональной, муниципальной, институциональной политики  в области образования.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4E124F"/>
                </a:solidFill>
                <a:latin typeface="Times New Roman" pitchFamily="18" charset="0"/>
                <a:cs typeface="Times New Roman" pitchFamily="18" charset="0"/>
              </a:rPr>
              <a:t>Обеспечение модернизации и развития дошкольного образования МСО.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4E124F"/>
                </a:solidFill>
                <a:latin typeface="Times New Roman" pitchFamily="18" charset="0"/>
                <a:cs typeface="Times New Roman" pitchFamily="18" charset="0"/>
              </a:rPr>
              <a:t>Формирование инновационных компетентностей специалистов дошкольного образования МСО по вопросам управления качеством образования.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4E124F"/>
                </a:solidFill>
                <a:latin typeface="Times New Roman" pitchFamily="18" charset="0"/>
                <a:cs typeface="Times New Roman" pitchFamily="18" charset="0"/>
              </a:rPr>
              <a:t>Обновление содержания и технологий управления ДОУ в условиях реализации ФГОС ДО.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4E124F"/>
                </a:solidFill>
                <a:latin typeface="Times New Roman" pitchFamily="18" charset="0"/>
                <a:cs typeface="Times New Roman" pitchFamily="18" charset="0"/>
              </a:rPr>
              <a:t>Улучшение качества работы ДОУ, качества предоставляемых образовательных услуг.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200" dirty="0">
                <a:solidFill>
                  <a:srgbClr val="4E124F"/>
                </a:solidFill>
                <a:latin typeface="Times New Roman" pitchFamily="18" charset="0"/>
                <a:cs typeface="Times New Roman" pitchFamily="18" charset="0"/>
              </a:rPr>
              <a:t>Отсутствие в дошкольных образовательных учреждениях системы оценки качества предоставляемых образовательных </a:t>
            </a:r>
            <a:r>
              <a:rPr lang="ru-RU" sz="2200" dirty="0" smtClean="0">
                <a:solidFill>
                  <a:srgbClr val="4E124F"/>
                </a:solidFill>
                <a:latin typeface="Times New Roman" pitchFamily="18" charset="0"/>
                <a:cs typeface="Times New Roman" pitchFamily="18" charset="0"/>
              </a:rPr>
              <a:t>услуг.</a:t>
            </a:r>
            <a:endParaRPr lang="ru-RU" sz="2200" dirty="0">
              <a:solidFill>
                <a:srgbClr val="4E124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200" dirty="0">
                <a:solidFill>
                  <a:srgbClr val="4E124F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smtClean="0">
                <a:solidFill>
                  <a:srgbClr val="4E124F"/>
                </a:solidFill>
                <a:latin typeface="Times New Roman" pitchFamily="18" charset="0"/>
                <a:cs typeface="Times New Roman" pitchFamily="18" charset="0"/>
              </a:rPr>
              <a:t>ДОУ недостаточно </a:t>
            </a:r>
            <a:r>
              <a:rPr lang="ru-RU" sz="2200" dirty="0">
                <a:solidFill>
                  <a:srgbClr val="4E124F"/>
                </a:solidFill>
                <a:latin typeface="Times New Roman" pitchFamily="18" charset="0"/>
                <a:cs typeface="Times New Roman" pitchFamily="18" charset="0"/>
              </a:rPr>
              <a:t>реализуется управленческая Политика </a:t>
            </a:r>
            <a:r>
              <a:rPr lang="ru-RU" sz="2200" dirty="0" smtClean="0">
                <a:solidFill>
                  <a:srgbClr val="4E124F"/>
                </a:solidFill>
                <a:latin typeface="Times New Roman" pitchFamily="18" charset="0"/>
                <a:cs typeface="Times New Roman" pitchFamily="18" charset="0"/>
              </a:rPr>
              <a:t>качества. </a:t>
            </a:r>
            <a:endParaRPr lang="ru-RU" sz="2200" dirty="0">
              <a:solidFill>
                <a:srgbClr val="4E124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534400" cy="75895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/>
                <a:latin typeface="Georgia" pitchFamily="18" charset="0"/>
              </a:rPr>
              <a:t>Актуальность проекта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(проблематика):</a:t>
            </a:r>
            <a:endParaRPr lang="ru-RU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 err="1" smtClean="0">
                <a:solidFill>
                  <a:srgbClr val="4E124F"/>
                </a:solidFill>
                <a:latin typeface="Georgia" panose="02040502050405020303" pitchFamily="18" charset="0"/>
              </a:rPr>
              <a:t>Э.Деминг</a:t>
            </a:r>
            <a:r>
              <a:rPr lang="ru-RU" sz="2000" dirty="0" smtClean="0">
                <a:solidFill>
                  <a:srgbClr val="4E124F"/>
                </a:solidFill>
                <a:latin typeface="Georgia" panose="02040502050405020303" pitchFamily="18" charset="0"/>
              </a:rPr>
              <a:t>: «Основное условие </a:t>
            </a:r>
            <a:r>
              <a:rPr lang="ru-RU" sz="2000" dirty="0">
                <a:solidFill>
                  <a:srgbClr val="4E124F"/>
                </a:solidFill>
                <a:latin typeface="Georgia" panose="02040502050405020303" pitchFamily="18" charset="0"/>
              </a:rPr>
              <a:t>обеспечения </a:t>
            </a:r>
            <a:r>
              <a:rPr lang="ru-RU" sz="2000" dirty="0" smtClean="0">
                <a:solidFill>
                  <a:srgbClr val="4E124F"/>
                </a:solidFill>
                <a:latin typeface="Georgia" panose="02040502050405020303" pitchFamily="18" charset="0"/>
              </a:rPr>
              <a:t>качества – среда».    96</a:t>
            </a:r>
            <a:r>
              <a:rPr lang="ru-RU" sz="2000" dirty="0">
                <a:solidFill>
                  <a:srgbClr val="4E124F"/>
                </a:solidFill>
                <a:latin typeface="Georgia" panose="02040502050405020303" pitchFamily="18" charset="0"/>
              </a:rPr>
              <a:t>% всех проблем в любой организации обусловлены </a:t>
            </a:r>
            <a:r>
              <a:rPr lang="ru-RU" sz="2000" dirty="0" smtClean="0">
                <a:solidFill>
                  <a:srgbClr val="4E124F"/>
                </a:solidFill>
                <a:latin typeface="Georgia" panose="02040502050405020303" pitchFamily="18" charset="0"/>
              </a:rPr>
              <a:t>  неправильной </a:t>
            </a:r>
            <a:r>
              <a:rPr lang="ru-RU" sz="2000" dirty="0">
                <a:solidFill>
                  <a:srgbClr val="4E124F"/>
                </a:solidFill>
                <a:latin typeface="Georgia" panose="02040502050405020303" pitchFamily="18" charset="0"/>
              </a:rPr>
              <a:t>системой управления и только 4% - ошибками </a:t>
            </a:r>
            <a:r>
              <a:rPr lang="ru-RU" sz="2000" dirty="0" smtClean="0">
                <a:solidFill>
                  <a:srgbClr val="4E124F"/>
                </a:solidFill>
                <a:latin typeface="Georgia" panose="02040502050405020303" pitchFamily="18" charset="0"/>
              </a:rPr>
              <a:t>исполнителей.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4E124F"/>
                </a:solidFill>
                <a:latin typeface="Georgia" panose="02040502050405020303" pitchFamily="18" charset="0"/>
              </a:rPr>
              <a:t>Международная практика </a:t>
            </a:r>
            <a:r>
              <a:rPr lang="ru-RU" sz="2000" dirty="0">
                <a:solidFill>
                  <a:srgbClr val="4E124F"/>
                </a:solidFill>
                <a:latin typeface="Georgia" panose="02040502050405020303" pitchFamily="18" charset="0"/>
              </a:rPr>
              <a:t>в области управления </a:t>
            </a:r>
            <a:r>
              <a:rPr lang="ru-RU" sz="2000" dirty="0" smtClean="0">
                <a:solidFill>
                  <a:srgbClr val="4E124F"/>
                </a:solidFill>
                <a:latin typeface="Georgia" panose="02040502050405020303" pitchFamily="18" charset="0"/>
              </a:rPr>
              <a:t>качеством:         - «</a:t>
            </a:r>
            <a:r>
              <a:rPr lang="ru-RU" sz="2000" dirty="0">
                <a:solidFill>
                  <a:srgbClr val="4E124F"/>
                </a:solidFill>
                <a:latin typeface="Georgia" panose="02040502050405020303" pitchFamily="18" charset="0"/>
              </a:rPr>
              <a:t>система оценки качества</a:t>
            </a:r>
            <a:r>
              <a:rPr lang="ru-RU" sz="2000" dirty="0" smtClean="0">
                <a:solidFill>
                  <a:srgbClr val="4E124F"/>
                </a:solidFill>
                <a:latin typeface="Georgia" panose="02040502050405020303" pitchFamily="18" charset="0"/>
              </a:rPr>
              <a:t>»                                                                              - «</a:t>
            </a:r>
            <a:r>
              <a:rPr lang="ru-RU" sz="2000" dirty="0">
                <a:solidFill>
                  <a:srgbClr val="4E124F"/>
                </a:solidFill>
                <a:latin typeface="Georgia" panose="02040502050405020303" pitchFamily="18" charset="0"/>
              </a:rPr>
              <a:t>управление качеством</a:t>
            </a:r>
            <a:r>
              <a:rPr lang="ru-RU" sz="2000" dirty="0" smtClean="0">
                <a:solidFill>
                  <a:srgbClr val="4E124F"/>
                </a:solidFill>
                <a:latin typeface="Georgia" panose="02040502050405020303" pitchFamily="18" charset="0"/>
              </a:rPr>
              <a:t>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4E124F"/>
                </a:solidFill>
                <a:latin typeface="Georgia" panose="02040502050405020303" pitchFamily="18" charset="0"/>
              </a:rPr>
              <a:t>Стандарт (ФГОС ДО) направлен на достижение </a:t>
            </a:r>
            <a:r>
              <a:rPr lang="ru-RU" sz="2000" dirty="0" smtClean="0">
                <a:solidFill>
                  <a:srgbClr val="4E124F"/>
                </a:solidFill>
                <a:latin typeface="Georgia" panose="02040502050405020303" pitchFamily="18" charset="0"/>
              </a:rPr>
              <a:t>задач: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4E124F"/>
                </a:solidFill>
                <a:latin typeface="Georgia" panose="02040502050405020303" pitchFamily="18" charset="0"/>
              </a:rPr>
              <a:t>      …3) </a:t>
            </a:r>
            <a:r>
              <a:rPr lang="ru-RU" sz="2000" dirty="0">
                <a:solidFill>
                  <a:srgbClr val="4E124F"/>
                </a:solidFill>
                <a:latin typeface="Georgia" panose="02040502050405020303" pitchFamily="18" charset="0"/>
              </a:rPr>
              <a:t>обеспечение государством равенства возможностей </a:t>
            </a:r>
            <a:r>
              <a:rPr lang="ru-RU" sz="2000" dirty="0" smtClean="0">
                <a:solidFill>
                  <a:srgbClr val="4E124F"/>
                </a:solidFill>
                <a:latin typeface="Georgia" panose="02040502050405020303" pitchFamily="18" charset="0"/>
              </a:rPr>
              <a:t>для        каждого </a:t>
            </a:r>
            <a:r>
              <a:rPr lang="ru-RU" sz="2000" dirty="0">
                <a:solidFill>
                  <a:srgbClr val="4E124F"/>
                </a:solidFill>
                <a:latin typeface="Georgia" panose="02040502050405020303" pitchFamily="18" charset="0"/>
              </a:rPr>
              <a:t>ребёнка в получении качественного дошкольного образования;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4E124F"/>
                </a:solidFill>
                <a:latin typeface="Georgia" panose="02040502050405020303" pitchFamily="18" charset="0"/>
              </a:rPr>
              <a:t> </a:t>
            </a:r>
            <a:r>
              <a:rPr lang="ru-RU" sz="2000" dirty="0" smtClean="0">
                <a:solidFill>
                  <a:srgbClr val="4E124F"/>
                </a:solidFill>
                <a:latin typeface="Georgia" panose="02040502050405020303" pitchFamily="18" charset="0"/>
              </a:rPr>
              <a:t>       4)обеспечение </a:t>
            </a:r>
            <a:r>
              <a:rPr lang="ru-RU" sz="2000" dirty="0">
                <a:solidFill>
                  <a:srgbClr val="4E124F"/>
                </a:solidFill>
                <a:latin typeface="Georgia" panose="02040502050405020303" pitchFamily="18" charset="0"/>
              </a:rPr>
              <a:t>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rgbClr val="4E124F"/>
                </a:solidFill>
                <a:latin typeface="Georgia" panose="02040502050405020303" pitchFamily="18" charset="0"/>
              </a:rPr>
              <a:t>В.И</a:t>
            </a:r>
            <a:r>
              <a:rPr lang="ru-RU" sz="2200" dirty="0">
                <a:solidFill>
                  <a:srgbClr val="4E124F"/>
                </a:solidFill>
                <a:latin typeface="Georgia" panose="02040502050405020303" pitchFamily="18" charset="0"/>
              </a:rPr>
              <a:t>. </a:t>
            </a:r>
            <a:r>
              <a:rPr lang="ru-RU" sz="2200" dirty="0" err="1" smtClean="0">
                <a:solidFill>
                  <a:srgbClr val="4E124F"/>
                </a:solidFill>
                <a:latin typeface="Georgia" panose="02040502050405020303" pitchFamily="18" charset="0"/>
              </a:rPr>
              <a:t>Слободчиков</a:t>
            </a:r>
            <a:r>
              <a:rPr lang="ru-RU" sz="2200" dirty="0" smtClean="0">
                <a:solidFill>
                  <a:srgbClr val="4E124F"/>
                </a:solidFill>
                <a:latin typeface="Georgia" panose="02040502050405020303" pitchFamily="18" charset="0"/>
              </a:rPr>
              <a:t>: «Качество </a:t>
            </a:r>
            <a:r>
              <a:rPr lang="ru-RU" sz="2200" dirty="0">
                <a:solidFill>
                  <a:srgbClr val="4E124F"/>
                </a:solidFill>
                <a:latin typeface="Georgia" panose="02040502050405020303" pitchFamily="18" charset="0"/>
              </a:rPr>
              <a:t>дошкольного образования – это качество жизни </a:t>
            </a:r>
            <a:r>
              <a:rPr lang="ru-RU" sz="2200" dirty="0" smtClean="0">
                <a:solidFill>
                  <a:srgbClr val="4E124F"/>
                </a:solidFill>
                <a:latin typeface="Georgia" panose="02040502050405020303" pitchFamily="18" charset="0"/>
              </a:rPr>
              <a:t>ребенка».</a:t>
            </a:r>
            <a:endParaRPr lang="ru-RU" sz="2200" dirty="0">
              <a:solidFill>
                <a:srgbClr val="4E124F"/>
              </a:solidFill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4E124F"/>
              </a:solidFill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4E124F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06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031644" y="836712"/>
            <a:ext cx="1112356" cy="6099612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</a:p>
          <a:p>
            <a:r>
              <a:rPr lang="ru-RU" sz="2800" b="1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КАЧЕСТВОМ</a:t>
            </a:r>
            <a:endParaRPr lang="ru-RU" sz="2800" b="1" dirty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06" y="214290"/>
            <a:ext cx="91807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Концепция качества образования в ДОУ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(ключевая идея проекта)</a:t>
            </a:r>
            <a:endParaRPr lang="ru-RU" sz="28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57158" y="1428736"/>
            <a:ext cx="7643866" cy="92869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система оценки качества (ВСКО)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2143116"/>
            <a:ext cx="1714512" cy="2286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Нормативно – 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правовая база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Структурирование и  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совершенствование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Планирование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Анализ документов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Диагностика,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контроль</a:t>
            </a:r>
          </a:p>
          <a:p>
            <a:pPr marL="171450" lvl="0" indent="-171450"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ru-RU" sz="12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Наблюдение, анализ</a:t>
            </a:r>
          </a:p>
          <a:p>
            <a:pPr marL="171450" lvl="0" indent="-171450"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ru-RU" sz="12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модернизации</a:t>
            </a:r>
            <a:endParaRPr lang="ru-RU" sz="1200" dirty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285984" y="2428868"/>
            <a:ext cx="5715040" cy="928694"/>
          </a:xfrm>
          <a:prstGeom prst="rightArrow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качества</a:t>
            </a:r>
            <a:endParaRPr lang="ru-RU" sz="2000" dirty="0">
              <a:solidFill>
                <a:srgbClr val="4E124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3143247"/>
            <a:ext cx="1428760" cy="1750231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Обеспечение 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качества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Планирование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качества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400" dirty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Контроль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400" dirty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Анализ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Улучшение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качества</a:t>
            </a:r>
            <a:endParaRPr lang="ru-RU" sz="1400" dirty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857620" y="3429000"/>
            <a:ext cx="4152928" cy="92869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требований к качеству</a:t>
            </a:r>
            <a:endParaRPr lang="ru-RU" dirty="0">
              <a:solidFill>
                <a:srgbClr val="4E124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38784" y="4143379"/>
            <a:ext cx="1453296" cy="17502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ФГОС ДО</a:t>
            </a:r>
          </a:p>
          <a:p>
            <a:pPr lvl="0"/>
            <a:r>
              <a:rPr lang="ru-RU" sz="16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ФЗ </a:t>
            </a:r>
            <a:r>
              <a:rPr lang="ru-RU" sz="1600" dirty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6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lvl="0"/>
            <a:r>
              <a:rPr lang="ru-RU" sz="16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</a:t>
            </a:r>
            <a:r>
              <a:rPr lang="ru-RU" sz="16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</a:p>
          <a:p>
            <a:pPr lvl="0"/>
            <a:r>
              <a:rPr lang="ru-RU" sz="1600" dirty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нии</a:t>
            </a:r>
            <a:r>
              <a:rPr lang="ru-RU" sz="16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РФ»</a:t>
            </a:r>
          </a:p>
          <a:p>
            <a:pPr lvl="0"/>
            <a:r>
              <a:rPr lang="ru-RU" sz="16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</a:t>
            </a:r>
            <a:r>
              <a:rPr lang="en-US" sz="1600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ISO</a:t>
            </a:r>
            <a:endParaRPr lang="ru-RU" sz="1600" dirty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Aft>
                <a:spcPts val="0"/>
              </a:spcAft>
            </a:pPr>
            <a:endParaRPr lang="ru-RU" sz="1400" dirty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5292080" y="4429132"/>
            <a:ext cx="2718468" cy="928694"/>
          </a:xfrm>
          <a:prstGeom prst="rightArrow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УКО</a:t>
            </a:r>
            <a:endParaRPr lang="ru-RU" dirty="0" smtClean="0">
              <a:solidFill>
                <a:srgbClr val="4E124F"/>
              </a:solidFill>
            </a:endParaRPr>
          </a:p>
          <a:p>
            <a:pPr lvl="0" algn="ctr"/>
            <a:endParaRPr lang="ru-RU" sz="2000" dirty="0">
              <a:solidFill>
                <a:srgbClr val="4E124F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5580112" y="5429264"/>
            <a:ext cx="2439960" cy="92869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УКО</a:t>
            </a:r>
            <a:endParaRPr lang="ru-RU" dirty="0" smtClean="0">
              <a:solidFill>
                <a:srgbClr val="4E124F"/>
              </a:solidFill>
            </a:endParaRPr>
          </a:p>
          <a:p>
            <a:pPr lvl="0" algn="ctr"/>
            <a:endParaRPr lang="ru-RU" sz="2000" dirty="0">
              <a:solidFill>
                <a:srgbClr val="4E12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77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1406" y="214290"/>
            <a:ext cx="91807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Концепция качества образования в ДОУ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(ключевая идея проекта)</a:t>
            </a:r>
            <a:endParaRPr lang="ru-RU" sz="28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43832" y="1250141"/>
            <a:ext cx="4913460" cy="8215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качества в ДОУ</a:t>
            </a: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8662" y="2562651"/>
            <a:ext cx="2643206" cy="1000132"/>
          </a:xfrm>
          <a:prstGeom prst="roundRect">
            <a:avLst>
              <a:gd name="adj" fmla="val 16667"/>
            </a:avLst>
          </a:prstGeom>
          <a:solidFill>
            <a:srgbClr val="FFFFAB"/>
          </a:solidFill>
          <a:ln>
            <a:solidFill>
              <a:srgbClr val="00B050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управления</a:t>
            </a:r>
          </a:p>
          <a:p>
            <a:pPr algn="ctr"/>
            <a:r>
              <a:rPr lang="ru-RU" sz="1600" b="1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(эффективный менеджмент)</a:t>
            </a:r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86380" y="2571744"/>
            <a:ext cx="2643206" cy="100013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>
            <a:solidFill>
              <a:srgbClr val="00B050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4E124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содержания</a:t>
            </a:r>
          </a:p>
          <a:p>
            <a:pPr algn="ctr"/>
            <a:r>
              <a:rPr lang="ru-RU" sz="1600" b="1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(эффективная деятельность)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214546" y="5572140"/>
            <a:ext cx="4572032" cy="642942"/>
          </a:xfrm>
          <a:prstGeom prst="roundRect">
            <a:avLst>
              <a:gd name="adj" fmla="val 16667"/>
            </a:avLst>
          </a:prstGeom>
          <a:solidFill>
            <a:srgbClr val="FA8658"/>
          </a:solidFill>
          <a:ln>
            <a:solidFill>
              <a:schemeClr val="accent1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образовательных услуг</a:t>
            </a:r>
          </a:p>
          <a:p>
            <a:pPr algn="ctr"/>
            <a:r>
              <a:rPr lang="ru-RU" b="1" dirty="0" smtClean="0">
                <a:solidFill>
                  <a:srgbClr val="4E12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родителей</a:t>
            </a:r>
            <a:endParaRPr lang="ru-RU" dirty="0">
              <a:solidFill>
                <a:srgbClr val="4E124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3571876"/>
            <a:ext cx="2460417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качества: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обеспечение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62962" y="3833485"/>
            <a:ext cx="239398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качества: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Педагоги, сотрудники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Воспитанники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</a:p>
          <a:p>
            <a:pPr marL="285750" indent="-285750">
              <a:buFont typeface="Arial" charset="0"/>
              <a:buChar char="•"/>
            </a:pP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3643306" y="2071678"/>
            <a:ext cx="642942" cy="500066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500562" y="2071678"/>
            <a:ext cx="714380" cy="500066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649944" y="3073398"/>
            <a:ext cx="1500198" cy="1588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2857488" y="5000636"/>
            <a:ext cx="857256" cy="1588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5287174" y="4999842"/>
            <a:ext cx="857256" cy="1588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62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user\Desktop\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7524" y="116632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Результаты реализации проекта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(2015 -2017 гг</a:t>
            </a:r>
            <a:r>
              <a:rPr lang="ru-RU" sz="2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.)</a:t>
            </a:r>
            <a:endParaRPr lang="ru-RU" sz="28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Блок-схема: документ 3"/>
          <p:cNvSpPr/>
          <p:nvPr/>
        </p:nvSpPr>
        <p:spPr>
          <a:xfrm>
            <a:off x="719572" y="1680779"/>
            <a:ext cx="7632848" cy="1892237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работы команды МРЦ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Насколько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актуальной для Вас была тема мастер-классов?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Узнали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Вы что-то новое для себя?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Сможете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Вы применить полученные знания на практике?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Насколько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 и логично был изложен материал?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Насколько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удовлетворены работой команды?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51779497"/>
              </p:ext>
            </p:extLst>
          </p:nvPr>
        </p:nvGraphicFramePr>
        <p:xfrm>
          <a:off x="241532" y="3717032"/>
          <a:ext cx="8568952" cy="2983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7525" y="1180688"/>
            <a:ext cx="877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25.05.2017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 МРЦ составило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350 человек.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47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user\Desktop\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171" y="1181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7524" y="116632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Результаты реализации проекта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(2015 -2017 гг</a:t>
            </a:r>
            <a:r>
              <a:rPr lang="ru-RU" sz="2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.)</a:t>
            </a:r>
            <a:endParaRPr lang="ru-RU" sz="28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525" y="1180688"/>
            <a:ext cx="877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25.05.2017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 МРЦ составило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350 человек.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820" y="1988840"/>
            <a:ext cx="8753487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Сформирована заявка на участие в МРЦ в 2017 – 2018 учебном году</a:t>
            </a:r>
          </a:p>
          <a:p>
            <a:pPr>
              <a:spcAft>
                <a:spcPts val="12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(25 человек)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Управленческие команды – участники МРЦ представили проекты</a:t>
            </a:r>
          </a:p>
          <a:p>
            <a:pPr>
              <a:spcAft>
                <a:spcPts val="1200"/>
              </a:spcAft>
            </a:pP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(15 проектов)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Презентация сборника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«Политика руководителя дошкольного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образовательного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в области качества образования: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управление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развитием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1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(22.06.2017 на совещании заведующих МДОУ)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97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C:\Users\user\Desktop\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214289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Принципы создания ВМКО</a:t>
            </a:r>
          </a:p>
        </p:txBody>
      </p:sp>
      <p:pic>
        <p:nvPicPr>
          <p:cNvPr id="1026" name="Picture 2" descr="C:\Users\user\Desktop\атом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79"/>
          <a:stretch/>
        </p:blipFill>
        <p:spPr bwMode="auto">
          <a:xfrm>
            <a:off x="3325647" y="1967934"/>
            <a:ext cx="2538772" cy="24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2721" y="1707774"/>
            <a:ext cx="2651527" cy="1323439"/>
          </a:xfrm>
          <a:prstGeom prst="rect">
            <a:avLst/>
          </a:prstGeom>
          <a:noFill/>
          <a:ln w="127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Georgia" panose="02040502050405020303" pitchFamily="18" charset="0"/>
              </a:rPr>
              <a:t>Взаимовыгодные взаимоотношения с социальными партнерами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69270" y="999888"/>
            <a:ext cx="2651527" cy="707886"/>
          </a:xfrm>
          <a:prstGeom prst="rect">
            <a:avLst/>
          </a:prstGeom>
          <a:noFill/>
          <a:ln w="1905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Georgia" panose="02040502050405020303" pitchFamily="18" charset="0"/>
              </a:rPr>
              <a:t>Ориентация на потребителя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9391" y="1481008"/>
            <a:ext cx="2651527" cy="707886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Georgia" panose="02040502050405020303" pitchFamily="18" charset="0"/>
              </a:rPr>
              <a:t>Лидерство </a:t>
            </a:r>
          </a:p>
          <a:p>
            <a:pPr algn="ctr"/>
            <a:r>
              <a:rPr lang="ru-RU" sz="2000" dirty="0" smtClean="0">
                <a:latin typeface="Georgia" panose="02040502050405020303" pitchFamily="18" charset="0"/>
              </a:rPr>
              <a:t>руководства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348778"/>
            <a:ext cx="2808312" cy="707886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Georgia" panose="02040502050405020303" pitchFamily="18" charset="0"/>
              </a:rPr>
              <a:t>Принятие решений, основанное на фактах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9391" y="2579092"/>
            <a:ext cx="2846784" cy="1477328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Вовлеченность работников</a:t>
            </a:r>
          </a:p>
          <a:p>
            <a:pPr algn="ctr"/>
            <a:r>
              <a:rPr lang="ru-RU" dirty="0" smtClean="0">
                <a:latin typeface="Georgia" panose="02040502050405020303" pitchFamily="18" charset="0"/>
              </a:rPr>
              <a:t>Вовлечение персонала – главная составляющая успеха компании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721" y="4665928"/>
            <a:ext cx="3041167" cy="40011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Georgia" panose="02040502050405020303" pitchFamily="18" charset="0"/>
              </a:rPr>
              <a:t>Постоянное улучшение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12" y="4665928"/>
            <a:ext cx="2651527" cy="40011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Georgia" panose="02040502050405020303" pitchFamily="18" charset="0"/>
              </a:rPr>
              <a:t>Процессный подход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7864" y="5373216"/>
            <a:ext cx="2651527" cy="707886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Georgia" panose="02040502050405020303" pitchFamily="18" charset="0"/>
              </a:rPr>
              <a:t>Системный подход к менеджменту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31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1432</TotalTime>
  <Words>1445</Words>
  <Application>Microsoft Office PowerPoint</Application>
  <PresentationFormat>Экран (4:3)</PresentationFormat>
  <Paragraphs>255</Paragraphs>
  <Slides>22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«Постоянное улучшение деятельности организации в целом  следует рассматривать как ее неизменную цель» ( ISO 9000)                                                                                                                                                                 </vt:lpstr>
      <vt:lpstr> Состав и компетентности участников реализации проекта:  </vt:lpstr>
      <vt:lpstr>Актуальность проекта  (проблематика):</vt:lpstr>
      <vt:lpstr>Актуальность проекта  (проблематика):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Стратегия развития проекта -</vt:lpstr>
      <vt:lpstr>Презентация PowerPoint</vt:lpstr>
      <vt:lpstr>Цели</vt:lpstr>
      <vt:lpstr>Задачи</vt:lpstr>
      <vt:lpstr>Ориентация проекта: </vt:lpstr>
      <vt:lpstr> Реализация проекта в МСО   </vt:lpstr>
      <vt:lpstr>Мероприятия по реализации проекта в 2017-2018 учебном году</vt:lpstr>
      <vt:lpstr>Продукты проекта</vt:lpstr>
      <vt:lpstr> Сфера применения продукта проекта (эффекты, оригинальность проекта) </vt:lpstr>
      <vt:lpstr>  Продвижение  и тиражирование инновации  </vt:lpstr>
      <vt:lpstr>  Перспективы развития проекта  в 2018-2019 учебном году: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Викторовна</dc:creator>
  <cp:lastModifiedBy>user</cp:lastModifiedBy>
  <cp:revision>193</cp:revision>
  <cp:lastPrinted>2016-06-16T10:27:09Z</cp:lastPrinted>
  <dcterms:created xsi:type="dcterms:W3CDTF">2015-05-19T11:11:45Z</dcterms:created>
  <dcterms:modified xsi:type="dcterms:W3CDTF">2017-05-29T08:43:27Z</dcterms:modified>
</cp:coreProperties>
</file>