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071678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Смотр- конкурс ДОУ «Лучшее методическое обеспечение группы по РЭМП воспитанников»</a:t>
            </a:r>
            <a:b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105400"/>
            <a:ext cx="6400800" cy="17526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Музыка для пре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3036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Pictures\РЭМП\DSCN5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ser\Pictures\РЭМП\DSCN5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688" y="-71438"/>
            <a:ext cx="9246688" cy="693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ser\Pictures\РЭМП\DSCN5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688" y="0"/>
            <a:ext cx="92466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User\Pictures\РЭМП\DSCN5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688" y="0"/>
            <a:ext cx="9246688" cy="693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User\Pictures\РЭМП\DSCN5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User\Pictures\РЭМП\DSCN5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\Pictures\РЭМП\DSCN5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</p:spPr>
      </p:pic>
      <p:pic>
        <p:nvPicPr>
          <p:cNvPr id="39939" name="Picture 3" descr="C:\Users\User\Pictures\РЭМП\DSCN5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-54788"/>
            <a:ext cx="4635714" cy="6912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Pictures\РЭМП\DSCN59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36"/>
            <a:ext cx="9144000" cy="8860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User\Pictures\РЭМП\DSCN59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67812" cy="6875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User\Pictures\РЭМП\DSCN6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65899"/>
            <a:ext cx="9308092" cy="698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7" name="Picture 5" descr="C:\Users\User\Pictures\РЭМП\DSCN5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80620" cy="7411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User\Pictures\РЭМП\PC1214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-12320"/>
            <a:ext cx="9236654" cy="687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\Pictures\РЭМП\PC1214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-119477"/>
            <a:ext cx="9379530" cy="7034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User\Pictures\РЭМП\PC1214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1259"/>
            <a:ext cx="9260468" cy="6945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User\Pictures\РЭМП\PC1214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20226" cy="6915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User\Pictures\РЭМП\PC1214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User\Pictures\РЭМП\PC1215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9" name="Picture 3" descr="C:\Users\User\Pictures\РЭМП\PC1215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User\Pictures\РЭМП\PC1216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User\Pictures\РЭМП\PC1216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User\Pictures\РЭМП\PC1216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Pictures\РЭМП\DSCN5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28"/>
            <a:ext cx="10260463" cy="7696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Pictures\РЭМП\DSCN5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ser\Pictures\РЭМП\DSCN5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Pictures\РЭМП\DSCN5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94934" cy="7572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Pictures\РЭМП\DSCN5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994602"/>
            <a:ext cx="9358346" cy="7852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Pictures\РЭМП\DSCN5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Pictures\РЭМП\DSCN5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0</Words>
  <Application>Microsoft Office PowerPoint</Application>
  <PresentationFormat>Экран (4:3)</PresentationFormat>
  <Paragraphs>1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 Смотр- конкурс ДОУ «Лучшее методическое обеспечение группы по РЭМП воспитанников»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 Васильевна</cp:lastModifiedBy>
  <cp:revision>17</cp:revision>
  <dcterms:created xsi:type="dcterms:W3CDTF">2017-12-12T19:41:41Z</dcterms:created>
  <dcterms:modified xsi:type="dcterms:W3CDTF">2018-12-14T05:41:10Z</dcterms:modified>
</cp:coreProperties>
</file>