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657C-081A-4D03-9D31-D32D76293270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8D26-B2B2-4375-B037-39010FC72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909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657C-081A-4D03-9D31-D32D76293270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8D26-B2B2-4375-B037-39010FC72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691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657C-081A-4D03-9D31-D32D76293270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8D26-B2B2-4375-B037-39010FC72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609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657C-081A-4D03-9D31-D32D76293270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8D26-B2B2-4375-B037-39010FC72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83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657C-081A-4D03-9D31-D32D76293270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8D26-B2B2-4375-B037-39010FC72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28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657C-081A-4D03-9D31-D32D76293270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8D26-B2B2-4375-B037-39010FC72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68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657C-081A-4D03-9D31-D32D76293270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8D26-B2B2-4375-B037-39010FC72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5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657C-081A-4D03-9D31-D32D76293270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8D26-B2B2-4375-B037-39010FC72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11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657C-081A-4D03-9D31-D32D76293270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8D26-B2B2-4375-B037-39010FC72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6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657C-081A-4D03-9D31-D32D76293270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8D26-B2B2-4375-B037-39010FC72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9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657C-081A-4D03-9D31-D32D76293270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8D26-B2B2-4375-B037-39010FC72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39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3657C-081A-4D03-9D31-D32D76293270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48D26-B2B2-4375-B037-39010FC72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69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hunudep.com/wp-content/uploads/2016/01/tuyen-tap-cac-mau-hinh-nen-powerpoint-de-thuong-nhat-hinh-anh-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fot.veryphoto.ru/img-q5y5x5n4g40414t5o4o4f4q5v5t5a4c4t4x564d4s2l406/i/img/ba84ec8f249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2304256" cy="22151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187624" y="1052737"/>
            <a:ext cx="684076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Интеллектуальные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игры, как средство развития математического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22305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hunudep.com/wp-content/uploads/2016/01/tuyen-tap-cac-mau-hinh-nen-powerpoint-de-thuong-nhat-hinh-anh-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476673"/>
            <a:ext cx="828092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Основные правила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Играют два игрока, один из которых получает чёрные камни, другой — белые.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 игры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отгородить на игровой доске камнями своего цвета большую территорию, чем противник.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Перед началом игры доска пуста. Первыми ходят чёрные. Затем белые. Далее ходы делаются по очереди.</a:t>
            </a:r>
          </a:p>
        </p:txBody>
      </p:sp>
      <p:pic>
        <p:nvPicPr>
          <p:cNvPr id="6" name="Рисунок 5" descr="http://mtdata.ru/u25/photoBBFB/20239215454-0/origina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41" y="3404947"/>
            <a:ext cx="3157721" cy="2500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baikal-info.ru/sites/default/files/wei-chi-29466_960_72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36953"/>
            <a:ext cx="3168352" cy="2836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507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hunudep.com/wp-content/uploads/2016/01/tuyen-tap-cac-mau-hinh-nen-powerpoint-de-thuong-nhat-hinh-anh-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260648"/>
            <a:ext cx="842493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Порядок игры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Делая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ход, игрок выставляет один свой камень на доску в любую не занятую точку пересечения линий (пересечения называют пунктами). Камни, однажды размещённые на доске, не перемещаются, но могут быть захвачены противником и сняты с неё. Каждый камень должен иметь хотя бы одно точку свободы— соседний по вертикали или горизонтали (но не по диагонали!) незанятый пункт. Когда камень или группа камней окружается камнями соперника так, что у неё не остаётся точек свободы, она считается захваченной и снимается с доски.</a:t>
            </a:r>
          </a:p>
        </p:txBody>
      </p:sp>
      <p:pic>
        <p:nvPicPr>
          <p:cNvPr id="6" name="Рисунок 5" descr="https://upload.wikimedia.org/wikipedia/commons/c/c1/Gocursus-dia1-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610" y="4221088"/>
            <a:ext cx="2736304" cy="2505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324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hunudep.com/wp-content/uploads/2016/01/tuyen-tap-cac-mau-hinh-nen-powerpoint-de-thuong-nhat-hinh-anh-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335846"/>
            <a:ext cx="806489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Завершение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партии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Когда оба игрока пасуют подряд, игра заканчивается. Обычно это делается тогда, когда на доске не остаётся пунктов, ходы в которые могут принести игрокам очки. Группа камней противника, к концу партии не снятая с доски, но заведомо обречённая на гибель при правильном доигрывании, считается «пленной» (вариант: «мёртвой»). Она снимается с доски по окончании партии и присоединяется к захваченным игроком камням. Если игроки по завершении партии не согласны относительно статуса какой-либо из групп, то может быть назначено доигрывание до снятия группы с доски или до приведения её в очевидно «живое» состояние.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Если игрок считает, что его положение безнадёжно, он может в любой момент сдаться. Для этого достаточно сказать «сдаюсь», либо выложить на доску одновременно более одного камня.</a:t>
            </a:r>
          </a:p>
        </p:txBody>
      </p:sp>
    </p:spTree>
    <p:extLst>
      <p:ext uri="{BB962C8B-B14F-4D97-AF65-F5344CB8AC3E}">
        <p14:creationId xmlns:p14="http://schemas.microsoft.com/office/powerpoint/2010/main" val="5776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hunudep.com/wp-content/uploads/2016/01/tuyen-tap-cac-mau-hinh-nen-powerpoint-de-thuong-nhat-hinh-anh-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05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980728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Рэнго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Рэнго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командная игра за одной доской. За одной доской с каждой стороны играет несколько игроков, делающих ходы по очереди. Игроки одной команды не имеют права переговариваться во время игры. Одна из разновидностей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рэнго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парное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когда команды состоят из двух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171253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hunudep.com/wp-content/uploads/2016/01/tuyen-tap-cac-mau-hinh-nen-powerpoint-de-thuong-nhat-hinh-anh-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2274838"/>
            <a:ext cx="7056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        Спасибо за внимание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25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hunudep.com/wp-content/uploads/2016/01/tuyen-tap-cac-mau-hinh-nen-powerpoint-de-thuong-nhat-hinh-anh-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751344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Интеллектуальная игра это индивидуальное или коллективное выполнение заданий, требующих применения продуктивного мышления в условиях ограниченного времени. Интеллектуальные игры объединяют в себе черты как игровой, так и учебной деятельности - они развивают теоретическое мышление, требуя формулирования понятий, выполнения основных мыслительных операций (классификации, анализа, синтеза и т. п.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Интеллектуальная игра – это прекрасное средство мотивации к самостоятельной поисковой и исследовательской деятельности. Правильно организованная интеллектуальная игра способна сплотить детский коллектив, повысить мотивацию к изучаемому предмету, интеллектуальному досугу, повысить авторитет педагога.</a:t>
            </a:r>
          </a:p>
        </p:txBody>
      </p:sp>
    </p:spTree>
    <p:extLst>
      <p:ext uri="{BB962C8B-B14F-4D97-AF65-F5344CB8AC3E}">
        <p14:creationId xmlns:p14="http://schemas.microsoft.com/office/powerpoint/2010/main" val="27225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hunudep.com/wp-content/uploads/2016/01/tuyen-tap-cac-mau-hinh-nen-powerpoint-de-thuong-nhat-hinh-anh-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-356651"/>
            <a:ext cx="8568952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интеллектуальных игр: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Поднять престиж знаний, способствовать интеллектуальному развитию личности.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Воспитывать личность через развитие интереса к знаниям и разнообразные интеллектуальные игры. Коллективная форма воспитания формирует чувство ответственности, внедряет демократические принципы.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Формирование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приемов умственных действий (анализ, синтез, сравнение, классификация, аналогия).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образного и логического мышления.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вариативности мышления, творческих способностей, воображения и конструктивных умений.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речи (умение обосновывать свои убеждения, строить простейшие умозаключения).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Формирование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умений обдумывать и планировать действия, осуществлять решения, догадываться о результатах и проверять их строго подчиняющимся заданным правилам и алгоритмам.</a:t>
            </a:r>
          </a:p>
        </p:txBody>
      </p:sp>
    </p:spTree>
    <p:extLst>
      <p:ext uri="{BB962C8B-B14F-4D97-AF65-F5344CB8AC3E}">
        <p14:creationId xmlns:p14="http://schemas.microsoft.com/office/powerpoint/2010/main" val="336679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hunudep.com/wp-content/uploads/2016/01/tuyen-tap-cac-mau-hinh-nen-powerpoint-de-thuong-nhat-hinh-anh-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751344"/>
            <a:ext cx="784887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Интеллектуальная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игра ЖИПТО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Интеллектуальная игра ЖИПТО была изобретена профессором Григорием Васильевичем Томским, доктором физико-математических наук.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ЖИПТО (интеллектуальная игра преследования) имеет версии для всех возрастов и на любой вкус (существует более 2400 версий), выступает эффективным стимулятором научного, профессионального, художественного, литературного и математического творчества. Такой игровой стимулятор является ценной находкой для интеллектуального и творческого развития одаренных детей от детского сада до университета в рамках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здоровьесберегающего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образовательного пространства.</a:t>
            </a:r>
          </a:p>
        </p:txBody>
      </p:sp>
      <p:pic>
        <p:nvPicPr>
          <p:cNvPr id="6" name="Рисунок 5" descr="http://styl.veryphoto.ru/img-q5y5x5n4g40414m5u4q4n4i5l5t5h4t2c4t5i4v2r444/clipart/ljudi/3e13bbc7ab2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9080"/>
            <a:ext cx="2534533" cy="2108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2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hunudep.com/wp-content/uploads/2016/01/tuyen-tap-cac-mau-hinh-nen-powerpoint-de-thuong-nhat-hinh-anh-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404664"/>
            <a:ext cx="80283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«Это не только игра, но и целостная педагогическая система по активизации творческих возможностей, в основе которой динамические интеллектуальные игры преследования»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                                    Григорий Томский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997839"/>
            <a:ext cx="842493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период жизни и развития ребенка характеризуется определенным ведущим видом деятельности: в дошкольном - игровая. Сущность игры как ведущего вида деятельности заключается в том, что дети отражают в ней различные стороны жизни, особенности взаимоотношений взрослых, уточняют свои знания об окружающей действительности. Игра – есть средство познания ребенком действительности.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49319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hunudep.com/wp-content/uploads/2016/01/tuyen-tap-cac-mau-hinh-nen-powerpoint-de-thuong-nhat-hinh-anh-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751344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ЖИПТО - одна из форм обучающего воздействия взрослого на ребенка.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Игра имеет две цели: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•обучающая, которую преследует взрослый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•игровая, ради которой действует ребенок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понимания значения игр ЖИПТО вытекают следующие требования к ним: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Каждая игра должна давать упражнения, полезные для умственного развития детей и их воспитания.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В игре обязательно наличие увлекательной задачи, решение которой требует умственного усилия, преодоление некоторых трудностей.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Процесс обучения в игре должен сочетаться с занимательностью.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Увлечение игрой мобилизует умственную деятельность, облегчает выполнение задачи.</a:t>
            </a:r>
          </a:p>
        </p:txBody>
      </p:sp>
    </p:spTree>
    <p:extLst>
      <p:ext uri="{BB962C8B-B14F-4D97-AF65-F5344CB8AC3E}">
        <p14:creationId xmlns:p14="http://schemas.microsoft.com/office/powerpoint/2010/main" val="236177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hunudep.com/wp-content/uploads/2016/01/tuyen-tap-cac-mau-hinh-nen-powerpoint-de-thuong-nhat-hinh-anh-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404665"/>
            <a:ext cx="40324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ЖИПТОИД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Простая и забавная игра для всех. ЖИПТОИД - очень упрощенная версия ЖИПТО - играется на поле с 340 клетками (17x20). Фишек в этой игре имеется пять "убегающих" и один "преследователь". Фишка равна размеру клетки (соты).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 игры: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"убегающие" стремятся достигнуть противоположной стороны игрового поля, до поимки их "преследователем"; "преследователь" стремится поймать "убегающих", как можно дальше от своей стороны поля.</a:t>
            </a:r>
          </a:p>
        </p:txBody>
      </p:sp>
      <p:pic>
        <p:nvPicPr>
          <p:cNvPr id="6" name="Рисунок 5" descr="https://otvet.imgsmail.ru/download/211461514_97356e646cb0778db44234e65999d623_8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3960440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17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hunudep.com/wp-content/uploads/2016/01/tuyen-tap-cac-mau-hinh-nen-powerpoint-de-thuong-nhat-hinh-anh-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907704" y="980728"/>
            <a:ext cx="598209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Интеллектуальная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«ГО»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cdutt-kirov.ucoz.ru/img/ulybka/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922" y="3399477"/>
            <a:ext cx="3279079" cy="2303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82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hunudep.com/wp-content/uploads/2016/01/tuyen-tap-cac-mau-hinh-nen-powerpoint-de-thuong-nhat-hinh-anh-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474345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играют на прямоугольном поле, называемом доска, расчерченном вертикальными и горизонтальными линиями. Стандартная доска имеет разлиновку 19×19 линий, для обучения и коротких неофициальных игр могут применяться доски меньших размеров: обычно 13×13 или 9×9 линий.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Также для игры необходимы камни — специальные фишки двух контрастных цветов, чаще всего — чёрные и белые. Полный комплект для игры должен содержать 361 камень — 180 белых и 181 чёрный (реальные наборы чаще содержат по 180 камней каждого цвета, в продаже есть также наборы по 160 камней — для большинства партий этого достаточно). Камни могут быть изготовлены из пластмассы (в том числе с металлическим сердечником), стекла, керамики, раковин, обычных.</a:t>
            </a:r>
          </a:p>
        </p:txBody>
      </p:sp>
    </p:spTree>
    <p:extLst>
      <p:ext uri="{BB962C8B-B14F-4D97-AF65-F5344CB8AC3E}">
        <p14:creationId xmlns:p14="http://schemas.microsoft.com/office/powerpoint/2010/main" val="29215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1022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2017-12-12T09:19:47Z</dcterms:created>
  <dcterms:modified xsi:type="dcterms:W3CDTF">2018-12-19T12:10:56Z</dcterms:modified>
</cp:coreProperties>
</file>