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07" r:id="rId2"/>
    <p:sldId id="332" r:id="rId3"/>
    <p:sldId id="339" r:id="rId4"/>
    <p:sldId id="368" r:id="rId5"/>
    <p:sldId id="342" r:id="rId6"/>
    <p:sldId id="345" r:id="rId7"/>
    <p:sldId id="346" r:id="rId8"/>
    <p:sldId id="347" r:id="rId9"/>
    <p:sldId id="343" r:id="rId10"/>
    <p:sldId id="348" r:id="rId11"/>
    <p:sldId id="344" r:id="rId12"/>
    <p:sldId id="349" r:id="rId13"/>
    <p:sldId id="350" r:id="rId14"/>
    <p:sldId id="351" r:id="rId15"/>
    <p:sldId id="352" r:id="rId16"/>
    <p:sldId id="353" r:id="rId17"/>
    <p:sldId id="341" r:id="rId18"/>
    <p:sldId id="340" r:id="rId19"/>
    <p:sldId id="354" r:id="rId20"/>
    <p:sldId id="355" r:id="rId21"/>
    <p:sldId id="374" r:id="rId22"/>
    <p:sldId id="357" r:id="rId23"/>
    <p:sldId id="356" r:id="rId24"/>
    <p:sldId id="359" r:id="rId25"/>
    <p:sldId id="358" r:id="rId26"/>
    <p:sldId id="360" r:id="rId27"/>
    <p:sldId id="361" r:id="rId28"/>
    <p:sldId id="370" r:id="rId29"/>
    <p:sldId id="369" r:id="rId30"/>
    <p:sldId id="362" r:id="rId31"/>
    <p:sldId id="363" r:id="rId32"/>
    <p:sldId id="371" r:id="rId33"/>
    <p:sldId id="372" r:id="rId34"/>
    <p:sldId id="375" r:id="rId35"/>
    <p:sldId id="377" r:id="rId36"/>
    <p:sldId id="378" r:id="rId37"/>
    <p:sldId id="379" r:id="rId38"/>
    <p:sldId id="380" r:id="rId39"/>
    <p:sldId id="367" r:id="rId40"/>
    <p:sldId id="365" r:id="rId41"/>
    <p:sldId id="366" r:id="rId42"/>
    <p:sldId id="338" r:id="rId4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FC1C1"/>
    <a:srgbClr val="C0CBFC"/>
    <a:srgbClr val="A50021"/>
    <a:srgbClr val="FFFF69"/>
    <a:srgbClr val="C5F0FF"/>
    <a:srgbClr val="CCFFCC"/>
    <a:srgbClr val="E2F5B9"/>
    <a:srgbClr val="D7F3BB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23389-4864-4CB1-85DD-E053F9483F4E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ADDCE91-3443-4EAB-B552-BBBCCBE48283}">
      <dgm:prSet phldrT="[Текст]"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gm:t>
    </dgm:pt>
    <dgm:pt modelId="{D2B16615-8DA8-4F0B-AA9F-93BC38CEE72D}" type="parTrans" cxnId="{9DA702CF-2083-4D55-8A9D-A1E6747701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D1FF90-DA15-42A7-B57C-8F0C632E1731}" type="sibTrans" cxnId="{9DA702CF-2083-4D55-8A9D-A1E6747701C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5EEF38-BB1A-4D58-AB34-8BD82C1A987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Анализ действий. Результаты достижений и недостатков – есть стимул их изменить.</a:t>
          </a:r>
        </a:p>
      </dgm:t>
    </dgm:pt>
    <dgm:pt modelId="{1B45D96C-C026-4851-90E4-BB625D92049C}" type="parTrans" cxnId="{32EFF5DF-1578-49D1-9E64-E7844D1912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44D778-28DB-4198-9C9E-BC3E4C8CFAF3}" type="sibTrans" cxnId="{32EFF5DF-1578-49D1-9E64-E7844D1912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8257E9-1B1A-4141-AA13-4FADFC429D1D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Взаимо-действие</a:t>
          </a:r>
          <a:endParaRPr lang="ru-RU" sz="1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1A647-0D56-4F23-9F97-BEA9172278EC}" type="parTrans" cxnId="{D07E4A6D-2AEA-4C00-B83C-C282A66BB9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D743B6-66DB-4C4B-AF11-8E57B864EE86}" type="sibTrans" cxnId="{D07E4A6D-2AEA-4C00-B83C-C282A66BB9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D50972-6971-478D-A0CB-67FD0EDDA72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Программа общих действий по достижению конкретной цели.</a:t>
          </a:r>
        </a:p>
      </dgm:t>
    </dgm:pt>
    <dgm:pt modelId="{46780DD8-8875-4BC6-BAE4-8F69E0964AD8}" type="parTrans" cxnId="{A42920BB-054B-4782-AF95-AD09D706DF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FD4957-AE67-4AEA-B528-2B2EFA2A2D57}" type="sibTrans" cxnId="{A42920BB-054B-4782-AF95-AD09D706DF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FB23E5-6163-43AB-BEC8-23AC1418157D}">
      <dgm:prSet phldrT="[Текст]"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gm:t>
    </dgm:pt>
    <dgm:pt modelId="{F89EE513-44E8-4030-B26F-39CA5055881B}" type="parTrans" cxnId="{93707AFD-F00E-4AFB-936F-B6F778396A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F270C6-C984-409B-9715-E2357B689160}" type="sibTrans" cxnId="{93707AFD-F00E-4AFB-936F-B6F778396A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BB4EDF-3483-424E-A2FE-35A6199B4C7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Анализ действий. Выработка дальнейших действий.</a:t>
          </a:r>
        </a:p>
      </dgm:t>
    </dgm:pt>
    <dgm:pt modelId="{BDA92071-9575-4D1A-9100-A8954A2564B6}" type="parTrans" cxnId="{EA1ADE87-DEF7-48ED-830E-023ECDE511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776097-0D6B-4486-A4F2-AB7614BEBD75}" type="sibTrans" cxnId="{EA1ADE87-DEF7-48ED-830E-023ECDE511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4D9902-9EC8-4748-AF5A-AED79417564E}">
      <dgm:prSet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Цель</a:t>
          </a:r>
        </a:p>
      </dgm:t>
    </dgm:pt>
    <dgm:pt modelId="{93AF85C6-0715-4E23-B864-F3A734A48E12}" type="sibTrans" cxnId="{3DDE0677-ECE4-4EDE-8D20-41E0C8E590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B88C96-5E63-47E2-B792-D156C60E7A1A}" type="parTrans" cxnId="{3DDE0677-ECE4-4EDE-8D20-41E0C8E590A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25F7C17-376D-4305-8C45-C6D6FF622FFD}">
      <dgm:prSet custT="1"/>
      <dgm:spPr/>
      <dgm:t>
        <a:bodyPr/>
        <a:lstStyle/>
        <a:p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Мотив</a:t>
          </a:r>
        </a:p>
      </dgm:t>
    </dgm:pt>
    <dgm:pt modelId="{3036D2B3-BC42-4CF1-A1B3-E58EAF558988}" type="sibTrans" cxnId="{5D5D5977-CD63-45D0-BA7F-0EB6983572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D99658-1999-4C39-BD57-3485A21443A1}" type="parTrans" cxnId="{5D5D5977-CD63-45D0-BA7F-0EB6983572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D0E8BB0-DD01-49BC-8060-8FF5CF4B3C82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A0B555-93B7-4516-B26B-C839144CAFFF}" type="parTrans" cxnId="{0853D228-9718-40A3-86A1-1CDCEAB99A7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965E17-4F56-4473-8DA4-FA2A735AF2E1}" type="sibTrans" cxnId="{0853D228-9718-40A3-86A1-1CDCEAB99A7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944115-D8FC-406A-BB66-531E21C937A6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Побуждение к активной деятельности, связанное с удовлетворением потребностей.</a:t>
          </a:r>
        </a:p>
      </dgm:t>
    </dgm:pt>
    <dgm:pt modelId="{3B23CE9E-1E93-4CFF-B368-5946C29B9FE5}" type="parTrans" cxnId="{7DE663F7-FA38-4E1C-8BFF-CC5FFFC8C0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201937-6DE7-4C1B-B933-CC1A1F1596BD}" type="sibTrans" cxnId="{7DE663F7-FA38-4E1C-8BFF-CC5FFFC8C03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CE848CF-8211-48E0-82F5-CFFD452CAD4A}">
      <dgm:prSet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4BFAA87-4666-4D37-A22D-CE89EAB4F656}" type="parTrans" cxnId="{E51B4CAB-105A-49E2-867E-E77D9818CF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E4CD29E-FB80-4104-9230-FCCE6C720E57}" type="sibTrans" cxnId="{E51B4CAB-105A-49E2-867E-E77D9818CF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81BEDCB-89F0-4FAE-97BB-244BFDF869C1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Мыслительный процесс, определяющий направление деятельности.</a:t>
          </a:r>
        </a:p>
      </dgm:t>
    </dgm:pt>
    <dgm:pt modelId="{EA294C7C-B2F1-4E87-858B-F9F49C05B44F}" type="parTrans" cxnId="{BB1FD284-A668-462D-9058-8F0CF70CE8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A55C35-44A2-4BBD-86ED-455B6B12949E}" type="sibTrans" cxnId="{BB1FD284-A668-462D-9058-8F0CF70CE8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FF7D48-5481-431B-ABBE-FD3DD83593A7}" type="pres">
      <dgm:prSet presAssocID="{6AB23389-4864-4CB1-85DD-E053F9483F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F5C78-7A32-473C-B5D9-A7E0B92CB922}" type="pres">
      <dgm:prSet presAssocID="{0ADDCE91-3443-4EAB-B552-BBBCCBE48283}" presName="composite" presStyleCnt="0"/>
      <dgm:spPr/>
    </dgm:pt>
    <dgm:pt modelId="{9DF80929-8713-42AC-85A8-30522D26A481}" type="pres">
      <dgm:prSet presAssocID="{0ADDCE91-3443-4EAB-B552-BBBCCBE48283}" presName="parentText" presStyleLbl="alignNode1" presStyleIdx="0" presStyleCnt="5" custScaleX="144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41C7-57EF-4DDB-9708-E40ACB4778FE}" type="pres">
      <dgm:prSet presAssocID="{0ADDCE91-3443-4EAB-B552-BBBCCBE48283}" presName="descendantText" presStyleLbl="alignAcc1" presStyleIdx="0" presStyleCnt="5" custScaleX="95426" custScaleY="100000" custLinFactNeighborX="561" custLinFactNeighborY="-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B33E6-BF29-4249-87C4-7F0845F1DD75}" type="pres">
      <dgm:prSet presAssocID="{D9D1FF90-DA15-42A7-B57C-8F0C632E1731}" presName="sp" presStyleCnt="0"/>
      <dgm:spPr/>
    </dgm:pt>
    <dgm:pt modelId="{BBD36D71-47B3-4927-8098-BB89E0C0BC2F}" type="pres">
      <dgm:prSet presAssocID="{825F7C17-376D-4305-8C45-C6D6FF622FFD}" presName="composite" presStyleCnt="0"/>
      <dgm:spPr/>
    </dgm:pt>
    <dgm:pt modelId="{E51F3811-C8F4-4FD3-88A3-065B955E5C7A}" type="pres">
      <dgm:prSet presAssocID="{825F7C17-376D-4305-8C45-C6D6FF622FFD}" presName="parentText" presStyleLbl="alignNode1" presStyleIdx="1" presStyleCnt="5" custScaleX="147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1B265-0DBF-4D3B-A2AB-52448BF95174}" type="pres">
      <dgm:prSet presAssocID="{825F7C17-376D-4305-8C45-C6D6FF622FFD}" presName="descendantText" presStyleLbl="alignAcc1" presStyleIdx="1" presStyleCnt="5" custScaleX="9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A882-B981-4BA7-8581-D6017E751E95}" type="pres">
      <dgm:prSet presAssocID="{3036D2B3-BC42-4CF1-A1B3-E58EAF558988}" presName="sp" presStyleCnt="0"/>
      <dgm:spPr/>
    </dgm:pt>
    <dgm:pt modelId="{42B3808B-E239-4959-A7C8-8073D266ACFB}" type="pres">
      <dgm:prSet presAssocID="{594D9902-9EC8-4748-AF5A-AED79417564E}" presName="composite" presStyleCnt="0"/>
      <dgm:spPr/>
    </dgm:pt>
    <dgm:pt modelId="{17468561-626C-4DA6-A1E1-5083894E3568}" type="pres">
      <dgm:prSet presAssocID="{594D9902-9EC8-4748-AF5A-AED79417564E}" presName="parentText" presStyleLbl="alignNode1" presStyleIdx="2" presStyleCnt="5" custScaleX="149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1457-0426-450A-BF05-5FA849D6AAF9}" type="pres">
      <dgm:prSet presAssocID="{594D9902-9EC8-4748-AF5A-AED79417564E}" presName="descendantText" presStyleLbl="alignAcc1" presStyleIdx="2" presStyleCnt="5" custScaleX="9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1AF54-251A-4EF5-8451-5E8C0E25A857}" type="pres">
      <dgm:prSet presAssocID="{93AF85C6-0715-4E23-B864-F3A734A48E12}" presName="sp" presStyleCnt="0"/>
      <dgm:spPr/>
    </dgm:pt>
    <dgm:pt modelId="{F0AD7397-76F6-4690-8C3A-054C18B02718}" type="pres">
      <dgm:prSet presAssocID="{B48257E9-1B1A-4141-AA13-4FADFC429D1D}" presName="composite" presStyleCnt="0"/>
      <dgm:spPr/>
    </dgm:pt>
    <dgm:pt modelId="{701DB649-EB56-4278-A3C9-4273C8A86590}" type="pres">
      <dgm:prSet presAssocID="{B48257E9-1B1A-4141-AA13-4FADFC429D1D}" presName="parentText" presStyleLbl="alignNode1" presStyleIdx="3" presStyleCnt="5" custScaleX="150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46037-E6F2-4BD2-B83E-1F243253171A}" type="pres">
      <dgm:prSet presAssocID="{B48257E9-1B1A-4141-AA13-4FADFC429D1D}" presName="descendantText" presStyleLbl="alignAcc1" presStyleIdx="3" presStyleCnt="5" custScaleX="95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F9349-EBE5-431D-9E80-8879E9CC04C6}" type="pres">
      <dgm:prSet presAssocID="{8DD743B6-66DB-4C4B-AF11-8E57B864EE86}" presName="sp" presStyleCnt="0"/>
      <dgm:spPr/>
    </dgm:pt>
    <dgm:pt modelId="{B3461859-BC59-4E36-9C7E-D35970EE965F}" type="pres">
      <dgm:prSet presAssocID="{49FB23E5-6163-43AB-BEC8-23AC1418157D}" presName="composite" presStyleCnt="0"/>
      <dgm:spPr/>
    </dgm:pt>
    <dgm:pt modelId="{8E61C6FE-E361-40A4-B514-0DB8341F78B8}" type="pres">
      <dgm:prSet presAssocID="{49FB23E5-6163-43AB-BEC8-23AC1418157D}" presName="parentText" presStyleLbl="alignNode1" presStyleIdx="4" presStyleCnt="5" custScaleX="150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B755B-FA6E-41C5-B674-C651FF9361DC}" type="pres">
      <dgm:prSet presAssocID="{49FB23E5-6163-43AB-BEC8-23AC1418157D}" presName="descendantText" presStyleLbl="alignAcc1" presStyleIdx="4" presStyleCnt="5" custScaleX="95418" custLinFactNeighborX="2805" custLinFactNeighborY="-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D0206-7276-49A1-8FC2-70718AE0F2CA}" type="presOf" srcId="{A0BB4EDF-3483-424E-A2FE-35A6199B4C7E}" destId="{DF0B755B-FA6E-41C5-B674-C651FF9361DC}" srcOrd="0" destOrd="0" presId="urn:microsoft.com/office/officeart/2005/8/layout/chevron2"/>
    <dgm:cxn modelId="{65D948C7-70DA-4721-B4E8-E4614B6F527C}" type="presOf" srcId="{825F7C17-376D-4305-8C45-C6D6FF622FFD}" destId="{E51F3811-C8F4-4FD3-88A3-065B955E5C7A}" srcOrd="0" destOrd="0" presId="urn:microsoft.com/office/officeart/2005/8/layout/chevron2"/>
    <dgm:cxn modelId="{BB1FD284-A668-462D-9058-8F0CF70CE857}" srcId="{594D9902-9EC8-4748-AF5A-AED79417564E}" destId="{881BEDCB-89F0-4FAE-97BB-244BFDF869C1}" srcOrd="1" destOrd="0" parTransId="{EA294C7C-B2F1-4E87-858B-F9F49C05B44F}" sibTransId="{09A55C35-44A2-4BBD-86ED-455B6B12949E}"/>
    <dgm:cxn modelId="{6084583B-CE2E-4658-A290-A80F1468210C}" type="presOf" srcId="{6AB23389-4864-4CB1-85DD-E053F9483F4E}" destId="{0CFF7D48-5481-431B-ABBE-FD3DD83593A7}" srcOrd="0" destOrd="0" presId="urn:microsoft.com/office/officeart/2005/8/layout/chevron2"/>
    <dgm:cxn modelId="{97D67B5D-44E7-4CEB-A3FD-8F9913DEAA43}" type="presOf" srcId="{3D0E8BB0-DD01-49BC-8060-8FF5CF4B3C82}" destId="{AAF1B265-0DBF-4D3B-A2AB-52448BF95174}" srcOrd="0" destOrd="0" presId="urn:microsoft.com/office/officeart/2005/8/layout/chevron2"/>
    <dgm:cxn modelId="{93707AFD-F00E-4AFB-936F-B6F778396AA4}" srcId="{6AB23389-4864-4CB1-85DD-E053F9483F4E}" destId="{49FB23E5-6163-43AB-BEC8-23AC1418157D}" srcOrd="4" destOrd="0" parTransId="{F89EE513-44E8-4030-B26F-39CA5055881B}" sibTransId="{5FF270C6-C984-409B-9715-E2357B689160}"/>
    <dgm:cxn modelId="{7DE663F7-FA38-4E1C-8BFF-CC5FFFC8C039}" srcId="{825F7C17-376D-4305-8C45-C6D6FF622FFD}" destId="{20944115-D8FC-406A-BB66-531E21C937A6}" srcOrd="1" destOrd="0" parTransId="{3B23CE9E-1E93-4CFF-B368-5946C29B9FE5}" sibTransId="{36201937-6DE7-4C1B-B933-CC1A1F1596BD}"/>
    <dgm:cxn modelId="{8B53D482-1DF1-4478-AF1E-BE4B97B475BA}" type="presOf" srcId="{20944115-D8FC-406A-BB66-531E21C937A6}" destId="{AAF1B265-0DBF-4D3B-A2AB-52448BF95174}" srcOrd="0" destOrd="1" presId="urn:microsoft.com/office/officeart/2005/8/layout/chevron2"/>
    <dgm:cxn modelId="{9DA702CF-2083-4D55-8A9D-A1E6747701C2}" srcId="{6AB23389-4864-4CB1-85DD-E053F9483F4E}" destId="{0ADDCE91-3443-4EAB-B552-BBBCCBE48283}" srcOrd="0" destOrd="0" parTransId="{D2B16615-8DA8-4F0B-AA9F-93BC38CEE72D}" sibTransId="{D9D1FF90-DA15-42A7-B57C-8F0C632E1731}"/>
    <dgm:cxn modelId="{32EFF5DF-1578-49D1-9E64-E7844D1912BC}" srcId="{0ADDCE91-3443-4EAB-B552-BBBCCBE48283}" destId="{CD5EEF38-BB1A-4D58-AB34-8BD82C1A9877}" srcOrd="0" destOrd="0" parTransId="{1B45D96C-C026-4851-90E4-BB625D92049C}" sibTransId="{E344D778-28DB-4198-9C9E-BC3E4C8CFAF3}"/>
    <dgm:cxn modelId="{5D5D5977-CD63-45D0-BA7F-0EB698357250}" srcId="{6AB23389-4864-4CB1-85DD-E053F9483F4E}" destId="{825F7C17-376D-4305-8C45-C6D6FF622FFD}" srcOrd="1" destOrd="0" parTransId="{8CD99658-1999-4C39-BD57-3485A21443A1}" sibTransId="{3036D2B3-BC42-4CF1-A1B3-E58EAF558988}"/>
    <dgm:cxn modelId="{3DDE0677-ECE4-4EDE-8D20-41E0C8E590A0}" srcId="{6AB23389-4864-4CB1-85DD-E053F9483F4E}" destId="{594D9902-9EC8-4748-AF5A-AED79417564E}" srcOrd="2" destOrd="0" parTransId="{BFB88C96-5E63-47E2-B792-D156C60E7A1A}" sibTransId="{93AF85C6-0715-4E23-B864-F3A734A48E12}"/>
    <dgm:cxn modelId="{D07E4A6D-2AEA-4C00-B83C-C282A66BB9CD}" srcId="{6AB23389-4864-4CB1-85DD-E053F9483F4E}" destId="{B48257E9-1B1A-4141-AA13-4FADFC429D1D}" srcOrd="3" destOrd="0" parTransId="{F251A647-0D56-4F23-9F97-BEA9172278EC}" sibTransId="{8DD743B6-66DB-4C4B-AF11-8E57B864EE86}"/>
    <dgm:cxn modelId="{EA1ADE87-DEF7-48ED-830E-023ECDE5119F}" srcId="{49FB23E5-6163-43AB-BEC8-23AC1418157D}" destId="{A0BB4EDF-3483-424E-A2FE-35A6199B4C7E}" srcOrd="0" destOrd="0" parTransId="{BDA92071-9575-4D1A-9100-A8954A2564B6}" sibTransId="{2A776097-0D6B-4486-A4F2-AB7614BEBD75}"/>
    <dgm:cxn modelId="{E51B4CAB-105A-49E2-867E-E77D9818CFF2}" srcId="{594D9902-9EC8-4748-AF5A-AED79417564E}" destId="{6CE848CF-8211-48E0-82F5-CFFD452CAD4A}" srcOrd="0" destOrd="0" parTransId="{34BFAA87-4666-4D37-A22D-CE89EAB4F656}" sibTransId="{8E4CD29E-FB80-4104-9230-FCCE6C720E57}"/>
    <dgm:cxn modelId="{FC8B1A9C-9DE6-44AF-B234-1F2D0FE08BF8}" type="presOf" srcId="{CD5EEF38-BB1A-4D58-AB34-8BD82C1A9877}" destId="{8BBD41C7-57EF-4DDB-9708-E40ACB4778FE}" srcOrd="0" destOrd="0" presId="urn:microsoft.com/office/officeart/2005/8/layout/chevron2"/>
    <dgm:cxn modelId="{A42920BB-054B-4782-AF95-AD09D706DF73}" srcId="{B48257E9-1B1A-4141-AA13-4FADFC429D1D}" destId="{30D50972-6971-478D-A0CB-67FD0EDDA72D}" srcOrd="0" destOrd="0" parTransId="{46780DD8-8875-4BC6-BAE4-8F69E0964AD8}" sibTransId="{E6FD4957-AE67-4AEA-B528-2B2EFA2A2D57}"/>
    <dgm:cxn modelId="{AF556E6E-9ABF-4F6E-A211-D83FBFA86DD5}" type="presOf" srcId="{49FB23E5-6163-43AB-BEC8-23AC1418157D}" destId="{8E61C6FE-E361-40A4-B514-0DB8341F78B8}" srcOrd="0" destOrd="0" presId="urn:microsoft.com/office/officeart/2005/8/layout/chevron2"/>
    <dgm:cxn modelId="{31E552F3-9884-4EBB-BF58-7804DE061F4C}" type="presOf" srcId="{30D50972-6971-478D-A0CB-67FD0EDDA72D}" destId="{86D46037-E6F2-4BD2-B83E-1F243253171A}" srcOrd="0" destOrd="0" presId="urn:microsoft.com/office/officeart/2005/8/layout/chevron2"/>
    <dgm:cxn modelId="{0853D228-9718-40A3-86A1-1CDCEAB99A7E}" srcId="{825F7C17-376D-4305-8C45-C6D6FF622FFD}" destId="{3D0E8BB0-DD01-49BC-8060-8FF5CF4B3C82}" srcOrd="0" destOrd="0" parTransId="{DAA0B555-93B7-4516-B26B-C839144CAFFF}" sibTransId="{F3965E17-4F56-4473-8DA4-FA2A735AF2E1}"/>
    <dgm:cxn modelId="{45302502-0738-4967-8172-957577E9CB46}" type="presOf" srcId="{881BEDCB-89F0-4FAE-97BB-244BFDF869C1}" destId="{F4DC1457-0426-450A-BF05-5FA849D6AAF9}" srcOrd="0" destOrd="1" presId="urn:microsoft.com/office/officeart/2005/8/layout/chevron2"/>
    <dgm:cxn modelId="{8C9C40DF-59EA-4552-9A09-27ECF63864CA}" type="presOf" srcId="{B48257E9-1B1A-4141-AA13-4FADFC429D1D}" destId="{701DB649-EB56-4278-A3C9-4273C8A86590}" srcOrd="0" destOrd="0" presId="urn:microsoft.com/office/officeart/2005/8/layout/chevron2"/>
    <dgm:cxn modelId="{BEF80A96-7B1C-483A-9EDB-458EDEF0D916}" type="presOf" srcId="{6CE848CF-8211-48E0-82F5-CFFD452CAD4A}" destId="{F4DC1457-0426-450A-BF05-5FA849D6AAF9}" srcOrd="0" destOrd="0" presId="urn:microsoft.com/office/officeart/2005/8/layout/chevron2"/>
    <dgm:cxn modelId="{2ADFE688-674A-4449-9341-1DBC34E2D32C}" type="presOf" srcId="{594D9902-9EC8-4748-AF5A-AED79417564E}" destId="{17468561-626C-4DA6-A1E1-5083894E3568}" srcOrd="0" destOrd="0" presId="urn:microsoft.com/office/officeart/2005/8/layout/chevron2"/>
    <dgm:cxn modelId="{F0ADED4B-5232-4B48-9265-2C3DC1B01459}" type="presOf" srcId="{0ADDCE91-3443-4EAB-B552-BBBCCBE48283}" destId="{9DF80929-8713-42AC-85A8-30522D26A481}" srcOrd="0" destOrd="0" presId="urn:microsoft.com/office/officeart/2005/8/layout/chevron2"/>
    <dgm:cxn modelId="{26846F1D-8055-41BA-B6F2-DE41E7FF5EB3}" type="presParOf" srcId="{0CFF7D48-5481-431B-ABBE-FD3DD83593A7}" destId="{F65F5C78-7A32-473C-B5D9-A7E0B92CB922}" srcOrd="0" destOrd="0" presId="urn:microsoft.com/office/officeart/2005/8/layout/chevron2"/>
    <dgm:cxn modelId="{EF151B22-E216-4625-A968-3FFA5D25109E}" type="presParOf" srcId="{F65F5C78-7A32-473C-B5D9-A7E0B92CB922}" destId="{9DF80929-8713-42AC-85A8-30522D26A481}" srcOrd="0" destOrd="0" presId="urn:microsoft.com/office/officeart/2005/8/layout/chevron2"/>
    <dgm:cxn modelId="{9A2FE585-D6A2-41AF-ADC0-C075B26D685F}" type="presParOf" srcId="{F65F5C78-7A32-473C-B5D9-A7E0B92CB922}" destId="{8BBD41C7-57EF-4DDB-9708-E40ACB4778FE}" srcOrd="1" destOrd="0" presId="urn:microsoft.com/office/officeart/2005/8/layout/chevron2"/>
    <dgm:cxn modelId="{73BD1EE8-57DA-4F12-8417-B474A76AFCD9}" type="presParOf" srcId="{0CFF7D48-5481-431B-ABBE-FD3DD83593A7}" destId="{2E4B33E6-BF29-4249-87C4-7F0845F1DD75}" srcOrd="1" destOrd="0" presId="urn:microsoft.com/office/officeart/2005/8/layout/chevron2"/>
    <dgm:cxn modelId="{B227686F-3A0B-457D-8982-08AACD16FF5E}" type="presParOf" srcId="{0CFF7D48-5481-431B-ABBE-FD3DD83593A7}" destId="{BBD36D71-47B3-4927-8098-BB89E0C0BC2F}" srcOrd="2" destOrd="0" presId="urn:microsoft.com/office/officeart/2005/8/layout/chevron2"/>
    <dgm:cxn modelId="{71139A40-887F-47EE-94CF-FA81C0DA57AD}" type="presParOf" srcId="{BBD36D71-47B3-4927-8098-BB89E0C0BC2F}" destId="{E51F3811-C8F4-4FD3-88A3-065B955E5C7A}" srcOrd="0" destOrd="0" presId="urn:microsoft.com/office/officeart/2005/8/layout/chevron2"/>
    <dgm:cxn modelId="{A9916AF8-1DD2-4A24-86F6-B8A879F79FC0}" type="presParOf" srcId="{BBD36D71-47B3-4927-8098-BB89E0C0BC2F}" destId="{AAF1B265-0DBF-4D3B-A2AB-52448BF95174}" srcOrd="1" destOrd="0" presId="urn:microsoft.com/office/officeart/2005/8/layout/chevron2"/>
    <dgm:cxn modelId="{4022F5B9-823A-4168-812A-EE7113FA0EA2}" type="presParOf" srcId="{0CFF7D48-5481-431B-ABBE-FD3DD83593A7}" destId="{62E3A882-B981-4BA7-8581-D6017E751E95}" srcOrd="3" destOrd="0" presId="urn:microsoft.com/office/officeart/2005/8/layout/chevron2"/>
    <dgm:cxn modelId="{9793CA0C-4DE9-4285-BEE9-CBC872AF734E}" type="presParOf" srcId="{0CFF7D48-5481-431B-ABBE-FD3DD83593A7}" destId="{42B3808B-E239-4959-A7C8-8073D266ACFB}" srcOrd="4" destOrd="0" presId="urn:microsoft.com/office/officeart/2005/8/layout/chevron2"/>
    <dgm:cxn modelId="{3535FBF8-520C-4EF0-AE2D-E40F67202EA6}" type="presParOf" srcId="{42B3808B-E239-4959-A7C8-8073D266ACFB}" destId="{17468561-626C-4DA6-A1E1-5083894E3568}" srcOrd="0" destOrd="0" presId="urn:microsoft.com/office/officeart/2005/8/layout/chevron2"/>
    <dgm:cxn modelId="{AFA4759B-0635-416B-A9CC-464305C55FBB}" type="presParOf" srcId="{42B3808B-E239-4959-A7C8-8073D266ACFB}" destId="{F4DC1457-0426-450A-BF05-5FA849D6AAF9}" srcOrd="1" destOrd="0" presId="urn:microsoft.com/office/officeart/2005/8/layout/chevron2"/>
    <dgm:cxn modelId="{82941FF1-B0E7-4A68-B57C-7E10DA256695}" type="presParOf" srcId="{0CFF7D48-5481-431B-ABBE-FD3DD83593A7}" destId="{3F91AF54-251A-4EF5-8451-5E8C0E25A857}" srcOrd="5" destOrd="0" presId="urn:microsoft.com/office/officeart/2005/8/layout/chevron2"/>
    <dgm:cxn modelId="{B11DF422-C260-4301-8DDD-23D26936FC64}" type="presParOf" srcId="{0CFF7D48-5481-431B-ABBE-FD3DD83593A7}" destId="{F0AD7397-76F6-4690-8C3A-054C18B02718}" srcOrd="6" destOrd="0" presId="urn:microsoft.com/office/officeart/2005/8/layout/chevron2"/>
    <dgm:cxn modelId="{CD9E2E95-EFCB-4C6F-8EB8-0193B307F3E0}" type="presParOf" srcId="{F0AD7397-76F6-4690-8C3A-054C18B02718}" destId="{701DB649-EB56-4278-A3C9-4273C8A86590}" srcOrd="0" destOrd="0" presId="urn:microsoft.com/office/officeart/2005/8/layout/chevron2"/>
    <dgm:cxn modelId="{70EA21E1-B802-46DF-ACBA-F005DE78D04E}" type="presParOf" srcId="{F0AD7397-76F6-4690-8C3A-054C18B02718}" destId="{86D46037-E6F2-4BD2-B83E-1F243253171A}" srcOrd="1" destOrd="0" presId="urn:microsoft.com/office/officeart/2005/8/layout/chevron2"/>
    <dgm:cxn modelId="{F0C3895F-E024-4EDF-AB4F-9B50D8129AC5}" type="presParOf" srcId="{0CFF7D48-5481-431B-ABBE-FD3DD83593A7}" destId="{26BF9349-EBE5-431D-9E80-8879E9CC04C6}" srcOrd="7" destOrd="0" presId="urn:microsoft.com/office/officeart/2005/8/layout/chevron2"/>
    <dgm:cxn modelId="{80639ECE-99B4-4287-88D4-C7E2C096994E}" type="presParOf" srcId="{0CFF7D48-5481-431B-ABBE-FD3DD83593A7}" destId="{B3461859-BC59-4E36-9C7E-D35970EE965F}" srcOrd="8" destOrd="0" presId="urn:microsoft.com/office/officeart/2005/8/layout/chevron2"/>
    <dgm:cxn modelId="{A3E0CAA1-66BC-402C-B15E-11CBFBB1CDE5}" type="presParOf" srcId="{B3461859-BC59-4E36-9C7E-D35970EE965F}" destId="{8E61C6FE-E361-40A4-B514-0DB8341F78B8}" srcOrd="0" destOrd="0" presId="urn:microsoft.com/office/officeart/2005/8/layout/chevron2"/>
    <dgm:cxn modelId="{E9C47013-B3B2-42D0-9D92-DE9F4EB00D62}" type="presParOf" srcId="{B3461859-BC59-4E36-9C7E-D35970EE965F}" destId="{DF0B755B-FA6E-41C5-B674-C651FF9361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0C8DD-BA60-4BD3-9B4C-FCD1B5369FB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64E88C4-BBB8-4E08-942F-4459EE015E25}">
      <dgm:prSet phldrT="[Текст]" custT="1"/>
      <dgm:spPr>
        <a:solidFill>
          <a:srgbClr val="CCFFCC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Положительный эмоционально – психологический микроклимат</a:t>
          </a:r>
          <a:endParaRPr lang="ru-RU" sz="1800" i="0" dirty="0">
            <a:solidFill>
              <a:schemeClr val="tx1"/>
            </a:solidFill>
          </a:endParaRPr>
        </a:p>
      </dgm:t>
    </dgm:pt>
    <dgm:pt modelId="{4351A3CC-67A1-4EC6-A95D-D45068B38DFB}" type="parTrans" cxnId="{4B7CA8B6-4D81-44F3-8E7E-45307E99C759}">
      <dgm:prSet/>
      <dgm:spPr/>
      <dgm:t>
        <a:bodyPr/>
        <a:lstStyle/>
        <a:p>
          <a:endParaRPr lang="ru-RU"/>
        </a:p>
      </dgm:t>
    </dgm:pt>
    <dgm:pt modelId="{8C99C737-B44D-4D29-BBF6-F581908A4FAE}" type="sibTrans" cxnId="{4B7CA8B6-4D81-44F3-8E7E-45307E99C75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714AE8-569C-462D-BC89-0A3E883A6D7C}">
      <dgm:prSet phldrT="[Текст]" custT="1"/>
      <dgm:spPr>
        <a:solidFill>
          <a:srgbClr val="FFFF93"/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Система </a:t>
          </a:r>
          <a:r>
            <a:rPr lang="ru-RU" sz="1800" b="1" i="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стимули-рования</a:t>
          </a:r>
          <a:endParaRPr lang="ru-RU" sz="1800" i="0" dirty="0">
            <a:solidFill>
              <a:schemeClr val="tx1"/>
            </a:solidFill>
          </a:endParaRPr>
        </a:p>
      </dgm:t>
    </dgm:pt>
    <dgm:pt modelId="{C2A4EDBE-26C4-4F7F-9E11-A12329B3FD62}" type="parTrans" cxnId="{657D5BF1-9185-4C24-9FE8-210970121691}">
      <dgm:prSet/>
      <dgm:spPr/>
      <dgm:t>
        <a:bodyPr/>
        <a:lstStyle/>
        <a:p>
          <a:endParaRPr lang="ru-RU"/>
        </a:p>
      </dgm:t>
    </dgm:pt>
    <dgm:pt modelId="{FBB746C0-EB8A-4F98-9683-A50D4D020BE4}" type="sibTrans" cxnId="{657D5BF1-9185-4C24-9FE8-21097012169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549BB47-15E2-498C-8686-0FC90222F00E}">
      <dgm:prSet phldrT="[Текст]" custT="1"/>
      <dgm:spPr>
        <a:solidFill>
          <a:srgbClr val="A3E7FF"/>
        </a:soli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ru-RU" sz="1800" b="1" i="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Демократи-ческий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стиль управления</a:t>
          </a:r>
          <a:endParaRPr lang="ru-RU" sz="1800" i="0" dirty="0">
            <a:solidFill>
              <a:schemeClr val="tx1"/>
            </a:solidFill>
          </a:endParaRPr>
        </a:p>
      </dgm:t>
    </dgm:pt>
    <dgm:pt modelId="{BB5E340C-CE13-4E5D-BBA6-1AB2BFCB6B45}" type="parTrans" cxnId="{A8BB3C3A-5512-4A18-8033-74D30A0FA8E9}">
      <dgm:prSet/>
      <dgm:spPr/>
      <dgm:t>
        <a:bodyPr/>
        <a:lstStyle/>
        <a:p>
          <a:endParaRPr lang="ru-RU"/>
        </a:p>
      </dgm:t>
    </dgm:pt>
    <dgm:pt modelId="{CBB60031-9C6A-49BD-9DF6-6176497B994D}" type="sibTrans" cxnId="{A8BB3C3A-5512-4A18-8033-74D30A0FA8E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9367AFB-0FC9-47C1-8791-4854EC551B04}" type="pres">
      <dgm:prSet presAssocID="{1350C8DD-BA60-4BD3-9B4C-FCD1B5369F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EEA74B-641D-4F1A-9658-077C90242194}" type="pres">
      <dgm:prSet presAssocID="{064E88C4-BBB8-4E08-942F-4459EE015E25}" presName="gear1" presStyleLbl="node1" presStyleIdx="0" presStyleCnt="3" custScaleX="134259" custScaleY="117757" custLinFactNeighborX="35173" custLinFactNeighborY="-13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27502-A7BB-418E-A618-A5EEFE0334C9}" type="pres">
      <dgm:prSet presAssocID="{064E88C4-BBB8-4E08-942F-4459EE015E25}" presName="gear1srcNode" presStyleLbl="node1" presStyleIdx="0" presStyleCnt="3"/>
      <dgm:spPr/>
      <dgm:t>
        <a:bodyPr/>
        <a:lstStyle/>
        <a:p>
          <a:endParaRPr lang="ru-RU"/>
        </a:p>
      </dgm:t>
    </dgm:pt>
    <dgm:pt modelId="{F0AF1877-A74E-4C78-85AC-3BFFDB8FE4E4}" type="pres">
      <dgm:prSet presAssocID="{064E88C4-BBB8-4E08-942F-4459EE015E25}" presName="gear1dstNode" presStyleLbl="node1" presStyleIdx="0" presStyleCnt="3"/>
      <dgm:spPr/>
      <dgm:t>
        <a:bodyPr/>
        <a:lstStyle/>
        <a:p>
          <a:endParaRPr lang="ru-RU"/>
        </a:p>
      </dgm:t>
    </dgm:pt>
    <dgm:pt modelId="{197C07FA-381E-4F86-9C48-A886B21C6512}" type="pres">
      <dgm:prSet presAssocID="{27714AE8-569C-462D-BC89-0A3E883A6D7C}" presName="gear2" presStyleLbl="node1" presStyleIdx="1" presStyleCnt="3" custScaleX="137406" custScaleY="118458" custLinFactNeighborX="-34311" custLinFactNeighborY="3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D4CA-A028-4241-BD93-1DDAADBC02AA}" type="pres">
      <dgm:prSet presAssocID="{27714AE8-569C-462D-BC89-0A3E883A6D7C}" presName="gear2srcNode" presStyleLbl="node1" presStyleIdx="1" presStyleCnt="3"/>
      <dgm:spPr/>
      <dgm:t>
        <a:bodyPr/>
        <a:lstStyle/>
        <a:p>
          <a:endParaRPr lang="ru-RU"/>
        </a:p>
      </dgm:t>
    </dgm:pt>
    <dgm:pt modelId="{61DF6804-C7B8-464F-A196-58A0F48FA99B}" type="pres">
      <dgm:prSet presAssocID="{27714AE8-569C-462D-BC89-0A3E883A6D7C}" presName="gear2dstNode" presStyleLbl="node1" presStyleIdx="1" presStyleCnt="3"/>
      <dgm:spPr/>
      <dgm:t>
        <a:bodyPr/>
        <a:lstStyle/>
        <a:p>
          <a:endParaRPr lang="ru-RU"/>
        </a:p>
      </dgm:t>
    </dgm:pt>
    <dgm:pt modelId="{124683AD-52BD-4B9E-83EB-F691390C70B6}" type="pres">
      <dgm:prSet presAssocID="{B549BB47-15E2-498C-8686-0FC90222F00E}" presName="gear3" presStyleLbl="node1" presStyleIdx="2" presStyleCnt="3" custAng="69153" custScaleX="164347" custScaleY="153380" custLinFactNeighborX="-6657" custLinFactNeighborY="-6375"/>
      <dgm:spPr/>
      <dgm:t>
        <a:bodyPr/>
        <a:lstStyle/>
        <a:p>
          <a:endParaRPr lang="ru-RU"/>
        </a:p>
      </dgm:t>
    </dgm:pt>
    <dgm:pt modelId="{1BEDDBCA-1E5C-448E-8699-1AEC04ADBF92}" type="pres">
      <dgm:prSet presAssocID="{B549BB47-15E2-498C-8686-0FC90222F0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13EFF-4729-4063-974C-5E3BFF2EBFF0}" type="pres">
      <dgm:prSet presAssocID="{B549BB47-15E2-498C-8686-0FC90222F00E}" presName="gear3srcNode" presStyleLbl="node1" presStyleIdx="2" presStyleCnt="3"/>
      <dgm:spPr/>
      <dgm:t>
        <a:bodyPr/>
        <a:lstStyle/>
        <a:p>
          <a:endParaRPr lang="ru-RU"/>
        </a:p>
      </dgm:t>
    </dgm:pt>
    <dgm:pt modelId="{83D195BA-46E2-4F46-B865-E67C11ECD07C}" type="pres">
      <dgm:prSet presAssocID="{B549BB47-15E2-498C-8686-0FC90222F00E}" presName="gear3dstNode" presStyleLbl="node1" presStyleIdx="2" presStyleCnt="3"/>
      <dgm:spPr/>
      <dgm:t>
        <a:bodyPr/>
        <a:lstStyle/>
        <a:p>
          <a:endParaRPr lang="ru-RU"/>
        </a:p>
      </dgm:t>
    </dgm:pt>
    <dgm:pt modelId="{07C1D296-541A-41BD-9989-3DE9F86B8D66}" type="pres">
      <dgm:prSet presAssocID="{8C99C737-B44D-4D29-BBF6-F581908A4FAE}" presName="connector1" presStyleLbl="sibTrans2D1" presStyleIdx="0" presStyleCnt="3" custLinFactNeighborX="43100" custLinFactNeighborY="-10611"/>
      <dgm:spPr/>
      <dgm:t>
        <a:bodyPr/>
        <a:lstStyle/>
        <a:p>
          <a:endParaRPr lang="ru-RU"/>
        </a:p>
      </dgm:t>
    </dgm:pt>
    <dgm:pt modelId="{FA03C4BE-9633-442E-9998-F18448216696}" type="pres">
      <dgm:prSet presAssocID="{FBB746C0-EB8A-4F98-9683-A50D4D020BE4}" presName="connector2" presStyleLbl="sibTrans2D1" presStyleIdx="1" presStyleCnt="3" custLinFactNeighborX="-41275" custLinFactNeighborY="27171"/>
      <dgm:spPr/>
      <dgm:t>
        <a:bodyPr/>
        <a:lstStyle/>
        <a:p>
          <a:endParaRPr lang="ru-RU"/>
        </a:p>
      </dgm:t>
    </dgm:pt>
    <dgm:pt modelId="{F7767794-976D-41E7-BCC0-0C64425F9499}" type="pres">
      <dgm:prSet presAssocID="{CBB60031-9C6A-49BD-9DF6-6176497B994D}" presName="connector3" presStyleLbl="sibTrans2D1" presStyleIdx="2" presStyleCnt="3" custLinFactNeighborX="-24610" custLinFactNeighborY="-7637"/>
      <dgm:spPr/>
      <dgm:t>
        <a:bodyPr/>
        <a:lstStyle/>
        <a:p>
          <a:endParaRPr lang="ru-RU"/>
        </a:p>
      </dgm:t>
    </dgm:pt>
  </dgm:ptLst>
  <dgm:cxnLst>
    <dgm:cxn modelId="{4B7CA8B6-4D81-44F3-8E7E-45307E99C759}" srcId="{1350C8DD-BA60-4BD3-9B4C-FCD1B5369FB9}" destId="{064E88C4-BBB8-4E08-942F-4459EE015E25}" srcOrd="0" destOrd="0" parTransId="{4351A3CC-67A1-4EC6-A95D-D45068B38DFB}" sibTransId="{8C99C737-B44D-4D29-BBF6-F581908A4FAE}"/>
    <dgm:cxn modelId="{C4158E87-FC0D-4B8B-A168-EEB419BDD703}" type="presOf" srcId="{B549BB47-15E2-498C-8686-0FC90222F00E}" destId="{1BEDDBCA-1E5C-448E-8699-1AEC04ADBF92}" srcOrd="1" destOrd="0" presId="urn:microsoft.com/office/officeart/2005/8/layout/gear1"/>
    <dgm:cxn modelId="{E35C3186-E75E-4F42-83BF-7BE76F678C45}" type="presOf" srcId="{CBB60031-9C6A-49BD-9DF6-6176497B994D}" destId="{F7767794-976D-41E7-BCC0-0C64425F9499}" srcOrd="0" destOrd="0" presId="urn:microsoft.com/office/officeart/2005/8/layout/gear1"/>
    <dgm:cxn modelId="{8FFFDD39-B2FE-4AB7-BCEF-9CC7266CCA6D}" type="presOf" srcId="{064E88C4-BBB8-4E08-942F-4459EE015E25}" destId="{D1427502-A7BB-418E-A618-A5EEFE0334C9}" srcOrd="1" destOrd="0" presId="urn:microsoft.com/office/officeart/2005/8/layout/gear1"/>
    <dgm:cxn modelId="{657D5BF1-9185-4C24-9FE8-210970121691}" srcId="{1350C8DD-BA60-4BD3-9B4C-FCD1B5369FB9}" destId="{27714AE8-569C-462D-BC89-0A3E883A6D7C}" srcOrd="1" destOrd="0" parTransId="{C2A4EDBE-26C4-4F7F-9E11-A12329B3FD62}" sibTransId="{FBB746C0-EB8A-4F98-9683-A50D4D020BE4}"/>
    <dgm:cxn modelId="{6B2C0C9B-6E1B-4C19-9608-E3FA27FF1831}" type="presOf" srcId="{8C99C737-B44D-4D29-BBF6-F581908A4FAE}" destId="{07C1D296-541A-41BD-9989-3DE9F86B8D66}" srcOrd="0" destOrd="0" presId="urn:microsoft.com/office/officeart/2005/8/layout/gear1"/>
    <dgm:cxn modelId="{765809BE-AC8A-458D-825F-54FB08622586}" type="presOf" srcId="{27714AE8-569C-462D-BC89-0A3E883A6D7C}" destId="{197C07FA-381E-4F86-9C48-A886B21C6512}" srcOrd="0" destOrd="0" presId="urn:microsoft.com/office/officeart/2005/8/layout/gear1"/>
    <dgm:cxn modelId="{97A71FB8-8820-42ED-BC8F-7F8BADEB6544}" type="presOf" srcId="{B549BB47-15E2-498C-8686-0FC90222F00E}" destId="{86213EFF-4729-4063-974C-5E3BFF2EBFF0}" srcOrd="2" destOrd="0" presId="urn:microsoft.com/office/officeart/2005/8/layout/gear1"/>
    <dgm:cxn modelId="{BF4E7A90-7519-4DB9-8873-2FF6623294C1}" type="presOf" srcId="{B549BB47-15E2-498C-8686-0FC90222F00E}" destId="{124683AD-52BD-4B9E-83EB-F691390C70B6}" srcOrd="0" destOrd="0" presId="urn:microsoft.com/office/officeart/2005/8/layout/gear1"/>
    <dgm:cxn modelId="{9701A8E3-9DBC-4410-B3BB-3CBCBEC16977}" type="presOf" srcId="{27714AE8-569C-462D-BC89-0A3E883A6D7C}" destId="{F37AD4CA-A028-4241-BD93-1DDAADBC02AA}" srcOrd="1" destOrd="0" presId="urn:microsoft.com/office/officeart/2005/8/layout/gear1"/>
    <dgm:cxn modelId="{C17E4C0E-C164-4A6C-92EE-96B746E22452}" type="presOf" srcId="{FBB746C0-EB8A-4F98-9683-A50D4D020BE4}" destId="{FA03C4BE-9633-442E-9998-F18448216696}" srcOrd="0" destOrd="0" presId="urn:microsoft.com/office/officeart/2005/8/layout/gear1"/>
    <dgm:cxn modelId="{44218DCE-6C4A-4F1C-8861-9DC87085F751}" type="presOf" srcId="{064E88C4-BBB8-4E08-942F-4459EE015E25}" destId="{F0AF1877-A74E-4C78-85AC-3BFFDB8FE4E4}" srcOrd="2" destOrd="0" presId="urn:microsoft.com/office/officeart/2005/8/layout/gear1"/>
    <dgm:cxn modelId="{6E839DE3-2C98-4213-94E3-1D9EF6C2CA09}" type="presOf" srcId="{27714AE8-569C-462D-BC89-0A3E883A6D7C}" destId="{61DF6804-C7B8-464F-A196-58A0F48FA99B}" srcOrd="2" destOrd="0" presId="urn:microsoft.com/office/officeart/2005/8/layout/gear1"/>
    <dgm:cxn modelId="{A8BB3C3A-5512-4A18-8033-74D30A0FA8E9}" srcId="{1350C8DD-BA60-4BD3-9B4C-FCD1B5369FB9}" destId="{B549BB47-15E2-498C-8686-0FC90222F00E}" srcOrd="2" destOrd="0" parTransId="{BB5E340C-CE13-4E5D-BBA6-1AB2BFCB6B45}" sibTransId="{CBB60031-9C6A-49BD-9DF6-6176497B994D}"/>
    <dgm:cxn modelId="{B390B025-2978-4FAA-A008-DCEA1CC05ED2}" type="presOf" srcId="{1350C8DD-BA60-4BD3-9B4C-FCD1B5369FB9}" destId="{B9367AFB-0FC9-47C1-8791-4854EC551B04}" srcOrd="0" destOrd="0" presId="urn:microsoft.com/office/officeart/2005/8/layout/gear1"/>
    <dgm:cxn modelId="{4D1CC017-B0F1-40A7-8C65-B5B0CA0A6E4C}" type="presOf" srcId="{064E88C4-BBB8-4E08-942F-4459EE015E25}" destId="{85EEA74B-641D-4F1A-9658-077C90242194}" srcOrd="0" destOrd="0" presId="urn:microsoft.com/office/officeart/2005/8/layout/gear1"/>
    <dgm:cxn modelId="{1E4D57EA-E0D9-46E0-B916-D7E1CDA7A70D}" type="presOf" srcId="{B549BB47-15E2-498C-8686-0FC90222F00E}" destId="{83D195BA-46E2-4F46-B865-E67C11ECD07C}" srcOrd="3" destOrd="0" presId="urn:microsoft.com/office/officeart/2005/8/layout/gear1"/>
    <dgm:cxn modelId="{6AF74882-78FB-4BDA-ACC2-264CC72A8809}" type="presParOf" srcId="{B9367AFB-0FC9-47C1-8791-4854EC551B04}" destId="{85EEA74B-641D-4F1A-9658-077C90242194}" srcOrd="0" destOrd="0" presId="urn:microsoft.com/office/officeart/2005/8/layout/gear1"/>
    <dgm:cxn modelId="{83DA2CEE-DB55-4545-B326-995C022FBB50}" type="presParOf" srcId="{B9367AFB-0FC9-47C1-8791-4854EC551B04}" destId="{D1427502-A7BB-418E-A618-A5EEFE0334C9}" srcOrd="1" destOrd="0" presId="urn:microsoft.com/office/officeart/2005/8/layout/gear1"/>
    <dgm:cxn modelId="{B50732B4-DC22-44DE-9C45-FA68D7A72115}" type="presParOf" srcId="{B9367AFB-0FC9-47C1-8791-4854EC551B04}" destId="{F0AF1877-A74E-4C78-85AC-3BFFDB8FE4E4}" srcOrd="2" destOrd="0" presId="urn:microsoft.com/office/officeart/2005/8/layout/gear1"/>
    <dgm:cxn modelId="{BD818235-17D3-454F-A12C-9B7EEB65C666}" type="presParOf" srcId="{B9367AFB-0FC9-47C1-8791-4854EC551B04}" destId="{197C07FA-381E-4F86-9C48-A886B21C6512}" srcOrd="3" destOrd="0" presId="urn:microsoft.com/office/officeart/2005/8/layout/gear1"/>
    <dgm:cxn modelId="{11672DB7-C234-464C-AAA2-0F8A356D73AB}" type="presParOf" srcId="{B9367AFB-0FC9-47C1-8791-4854EC551B04}" destId="{F37AD4CA-A028-4241-BD93-1DDAADBC02AA}" srcOrd="4" destOrd="0" presId="urn:microsoft.com/office/officeart/2005/8/layout/gear1"/>
    <dgm:cxn modelId="{6049CE00-6647-45DD-AD03-07A113ED789F}" type="presParOf" srcId="{B9367AFB-0FC9-47C1-8791-4854EC551B04}" destId="{61DF6804-C7B8-464F-A196-58A0F48FA99B}" srcOrd="5" destOrd="0" presId="urn:microsoft.com/office/officeart/2005/8/layout/gear1"/>
    <dgm:cxn modelId="{04FB7C2A-C7CD-43C2-9974-1511ECE04B8A}" type="presParOf" srcId="{B9367AFB-0FC9-47C1-8791-4854EC551B04}" destId="{124683AD-52BD-4B9E-83EB-F691390C70B6}" srcOrd="6" destOrd="0" presId="urn:microsoft.com/office/officeart/2005/8/layout/gear1"/>
    <dgm:cxn modelId="{6203A646-A76D-48F7-ADA9-05D1AF101C88}" type="presParOf" srcId="{B9367AFB-0FC9-47C1-8791-4854EC551B04}" destId="{1BEDDBCA-1E5C-448E-8699-1AEC04ADBF92}" srcOrd="7" destOrd="0" presId="urn:microsoft.com/office/officeart/2005/8/layout/gear1"/>
    <dgm:cxn modelId="{714405FD-AC4C-4125-ACE8-A4EA6ABD327C}" type="presParOf" srcId="{B9367AFB-0FC9-47C1-8791-4854EC551B04}" destId="{86213EFF-4729-4063-974C-5E3BFF2EBFF0}" srcOrd="8" destOrd="0" presId="urn:microsoft.com/office/officeart/2005/8/layout/gear1"/>
    <dgm:cxn modelId="{5E6D779E-261F-4A47-9A34-632D2C84F446}" type="presParOf" srcId="{B9367AFB-0FC9-47C1-8791-4854EC551B04}" destId="{83D195BA-46E2-4F46-B865-E67C11ECD07C}" srcOrd="9" destOrd="0" presId="urn:microsoft.com/office/officeart/2005/8/layout/gear1"/>
    <dgm:cxn modelId="{41130215-1922-4647-B9E8-0C50C14C490D}" type="presParOf" srcId="{B9367AFB-0FC9-47C1-8791-4854EC551B04}" destId="{07C1D296-541A-41BD-9989-3DE9F86B8D66}" srcOrd="10" destOrd="0" presId="urn:microsoft.com/office/officeart/2005/8/layout/gear1"/>
    <dgm:cxn modelId="{1FAC89F2-0379-4CCA-9B2D-6EE817D4C822}" type="presParOf" srcId="{B9367AFB-0FC9-47C1-8791-4854EC551B04}" destId="{FA03C4BE-9633-442E-9998-F18448216696}" srcOrd="11" destOrd="0" presId="urn:microsoft.com/office/officeart/2005/8/layout/gear1"/>
    <dgm:cxn modelId="{098CE433-069D-45DB-B8A9-79A855342FB0}" type="presParOf" srcId="{B9367AFB-0FC9-47C1-8791-4854EC551B04}" destId="{F7767794-976D-41E7-BCC0-0C64425F94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F06EC-8A82-4355-A516-C4A3F35FDFF2}" type="doc">
      <dgm:prSet loTypeId="urn:microsoft.com/office/officeart/2005/8/layout/lProcess1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7CD81-6876-4AF7-A1A9-E80F07168ED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Университет образования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22FE4C-23E1-44DA-B658-2638B57D10B4}" type="parTrans" cxnId="{6F6CDD48-A39A-446F-9818-80CF5FC01A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BD1D22-7948-4E73-8306-1DC3F5C6FC8C}" type="sibTrans" cxnId="{6F6CDD48-A39A-446F-9818-80CF5FC01A2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B58B0F-FAEB-41C7-AF8B-2C24A33B74BB}">
      <dgm:prSet phldrT="[Текст]"/>
      <dgm:spPr>
        <a:solidFill>
          <a:srgbClr val="C5F0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«Школа молодого специалиста»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1BFCED-2562-4370-88B5-2FC9106F5D19}" type="parTrans" cxnId="{0B9A7209-0876-459F-9EB2-01ACB7B978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626571-5948-4E97-BC71-BA411D2180FD}" type="sibTrans" cxnId="{0B9A7209-0876-459F-9EB2-01ACB7B978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DF4122-C1C7-4731-9F73-A007B7BC01FE}">
      <dgm:prSet phldrT="[Текст]"/>
      <dgm:spPr>
        <a:solidFill>
          <a:srgbClr val="C5F0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«Факультет инноваций».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83C648-40C4-4956-9E7A-5323EE55E928}" type="parTrans" cxnId="{D1E97E8F-73E3-4E22-AA8F-3E25BF269D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E5F60E-5762-4A77-A383-6669A8E19260}" type="sibTrans" cxnId="{D1E97E8F-73E3-4E22-AA8F-3E25BF269D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92C64B-A55D-4CD5-BE88-2D78744314C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Университет творчества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06ECE5-5F24-4C90-8F85-4C52CA46659D}" type="parTrans" cxnId="{1C724AFA-4E20-4EE9-BBE4-3A61DA5DA0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E28BF4-6769-4F92-8BD6-1A800D1889A4}" type="sibTrans" cxnId="{1C724AFA-4E20-4EE9-BBE4-3A61DA5DA0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9E7B70-A7EA-42FE-AA4C-08DA7CC3811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Университет опыта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9D87F8-13DE-425B-BB02-F6C2C5352E7C}" type="parTrans" cxnId="{60C054E8-E4E6-4874-8217-5D510D9F67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869121-208A-4C11-815A-2E9958CEE50E}" type="sibTrans" cxnId="{60C054E8-E4E6-4874-8217-5D510D9F67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F14237-0CFD-4C40-8C65-404028C66811}">
      <dgm:prSet phldrT="[Текст]"/>
      <dgm:spPr>
        <a:solidFill>
          <a:srgbClr val="C5F0FF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«Факультета успеха»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693093-B1E6-43E9-A22E-799246CF3D9C}" type="parTrans" cxnId="{9CC21D9F-890C-4325-8B40-F7038D86E9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C3F06B-6F58-4F50-BBD9-54F9247A27D4}" type="sibTrans" cxnId="{9CC21D9F-890C-4325-8B40-F7038D86E9F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B95CF3-03D9-4BAA-AA07-8A736E3F3E3F}" type="pres">
      <dgm:prSet presAssocID="{623F06EC-8A82-4355-A516-C4A3F35FD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A65DC-18C4-487D-A1E9-6FB9E48CF686}" type="pres">
      <dgm:prSet presAssocID="{BB07CD81-6876-4AF7-A1A9-E80F07168ED3}" presName="vertFlow" presStyleCnt="0"/>
      <dgm:spPr/>
    </dgm:pt>
    <dgm:pt modelId="{DA12BC28-DCB8-48A3-AF21-1862530CA278}" type="pres">
      <dgm:prSet presAssocID="{BB07CD81-6876-4AF7-A1A9-E80F07168ED3}" presName="header" presStyleLbl="node1" presStyleIdx="0" presStyleCnt="3"/>
      <dgm:spPr/>
      <dgm:t>
        <a:bodyPr/>
        <a:lstStyle/>
        <a:p>
          <a:endParaRPr lang="ru-RU"/>
        </a:p>
      </dgm:t>
    </dgm:pt>
    <dgm:pt modelId="{543FEAD3-1C54-453A-A19C-C5B9CACEB7E9}" type="pres">
      <dgm:prSet presAssocID="{051BFCED-2562-4370-88B5-2FC9106F5D19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C349C62-DF7D-46C3-A081-130A4E755149}" type="pres">
      <dgm:prSet presAssocID="{B0B58B0F-FAEB-41C7-AF8B-2C24A33B74BB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B2E26-C325-41C3-9D1B-1D6969CE0FA8}" type="pres">
      <dgm:prSet presAssocID="{40626571-5948-4E97-BC71-BA411D2180F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611BC00-9822-4185-9E20-181A7211D753}" type="pres">
      <dgm:prSet presAssocID="{40DF4122-C1C7-4731-9F73-A007B7BC01FE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D7480-47DC-48AE-A598-7AF3688F96A4}" type="pres">
      <dgm:prSet presAssocID="{BB07CD81-6876-4AF7-A1A9-E80F07168ED3}" presName="hSp" presStyleCnt="0"/>
      <dgm:spPr/>
    </dgm:pt>
    <dgm:pt modelId="{7E5AE78B-3C39-450C-B7E4-B4C01A66619D}" type="pres">
      <dgm:prSet presAssocID="{1C92C64B-A55D-4CD5-BE88-2D78744314CA}" presName="vertFlow" presStyleCnt="0"/>
      <dgm:spPr/>
    </dgm:pt>
    <dgm:pt modelId="{C8B91DD7-48C7-4666-AA7A-49285BECE5C7}" type="pres">
      <dgm:prSet presAssocID="{1C92C64B-A55D-4CD5-BE88-2D78744314CA}" presName="header" presStyleLbl="node1" presStyleIdx="1" presStyleCnt="3"/>
      <dgm:spPr/>
      <dgm:t>
        <a:bodyPr/>
        <a:lstStyle/>
        <a:p>
          <a:endParaRPr lang="ru-RU"/>
        </a:p>
      </dgm:t>
    </dgm:pt>
    <dgm:pt modelId="{4967CB5A-77D1-4449-B0C1-529196BCA67F}" type="pres">
      <dgm:prSet presAssocID="{1C92C64B-A55D-4CD5-BE88-2D78744314CA}" presName="hSp" presStyleCnt="0"/>
      <dgm:spPr/>
    </dgm:pt>
    <dgm:pt modelId="{B117A347-40E2-4E2C-A987-FF2A3E708582}" type="pres">
      <dgm:prSet presAssocID="{F79E7B70-A7EA-42FE-AA4C-08DA7CC3811A}" presName="vertFlow" presStyleCnt="0"/>
      <dgm:spPr/>
    </dgm:pt>
    <dgm:pt modelId="{45436E66-EF17-4080-B206-60653259BB18}" type="pres">
      <dgm:prSet presAssocID="{F79E7B70-A7EA-42FE-AA4C-08DA7CC3811A}" presName="header" presStyleLbl="node1" presStyleIdx="2" presStyleCnt="3"/>
      <dgm:spPr/>
      <dgm:t>
        <a:bodyPr/>
        <a:lstStyle/>
        <a:p>
          <a:endParaRPr lang="ru-RU"/>
        </a:p>
      </dgm:t>
    </dgm:pt>
    <dgm:pt modelId="{3D3981E5-0467-4899-B08B-BA4BB9D29F52}" type="pres">
      <dgm:prSet presAssocID="{EF693093-B1E6-43E9-A22E-799246CF3D9C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D1DD88C-F2BE-4105-B9A7-6385AF752158}" type="pres">
      <dgm:prSet presAssocID="{36F14237-0CFD-4C40-8C65-404028C66811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8192F-B741-47AA-940E-237F6F12EBFD}" type="presOf" srcId="{BB07CD81-6876-4AF7-A1A9-E80F07168ED3}" destId="{DA12BC28-DCB8-48A3-AF21-1862530CA278}" srcOrd="0" destOrd="0" presId="urn:microsoft.com/office/officeart/2005/8/layout/lProcess1"/>
    <dgm:cxn modelId="{3FE71082-D9DE-4A42-B74D-5A9C91E792F8}" type="presOf" srcId="{40DF4122-C1C7-4731-9F73-A007B7BC01FE}" destId="{6611BC00-9822-4185-9E20-181A7211D753}" srcOrd="0" destOrd="0" presId="urn:microsoft.com/office/officeart/2005/8/layout/lProcess1"/>
    <dgm:cxn modelId="{97BC43CD-21C8-4223-8E78-C9CEBE62578B}" type="presOf" srcId="{623F06EC-8A82-4355-A516-C4A3F35FDFF2}" destId="{30B95CF3-03D9-4BAA-AA07-8A736E3F3E3F}" srcOrd="0" destOrd="0" presId="urn:microsoft.com/office/officeart/2005/8/layout/lProcess1"/>
    <dgm:cxn modelId="{151DBD2F-10DF-4C1D-9B3B-267195A37F22}" type="presOf" srcId="{40626571-5948-4E97-BC71-BA411D2180FD}" destId="{B24B2E26-C325-41C3-9D1B-1D6969CE0FA8}" srcOrd="0" destOrd="0" presId="urn:microsoft.com/office/officeart/2005/8/layout/lProcess1"/>
    <dgm:cxn modelId="{8893633A-37B2-4AD3-BBDD-37AAE239DC74}" type="presOf" srcId="{B0B58B0F-FAEB-41C7-AF8B-2C24A33B74BB}" destId="{5C349C62-DF7D-46C3-A081-130A4E755149}" srcOrd="0" destOrd="0" presId="urn:microsoft.com/office/officeart/2005/8/layout/lProcess1"/>
    <dgm:cxn modelId="{D17508C3-8FE4-40CC-A17B-47B4C63BA7D5}" type="presOf" srcId="{051BFCED-2562-4370-88B5-2FC9106F5D19}" destId="{543FEAD3-1C54-453A-A19C-C5B9CACEB7E9}" srcOrd="0" destOrd="0" presId="urn:microsoft.com/office/officeart/2005/8/layout/lProcess1"/>
    <dgm:cxn modelId="{0B9A7209-0876-459F-9EB2-01ACB7B978EF}" srcId="{BB07CD81-6876-4AF7-A1A9-E80F07168ED3}" destId="{B0B58B0F-FAEB-41C7-AF8B-2C24A33B74BB}" srcOrd="0" destOrd="0" parTransId="{051BFCED-2562-4370-88B5-2FC9106F5D19}" sibTransId="{40626571-5948-4E97-BC71-BA411D2180FD}"/>
    <dgm:cxn modelId="{5CF2A616-295C-4971-B086-18C95777289C}" type="presOf" srcId="{1C92C64B-A55D-4CD5-BE88-2D78744314CA}" destId="{C8B91DD7-48C7-4666-AA7A-49285BECE5C7}" srcOrd="0" destOrd="0" presId="urn:microsoft.com/office/officeart/2005/8/layout/lProcess1"/>
    <dgm:cxn modelId="{D1E97E8F-73E3-4E22-AA8F-3E25BF269DBB}" srcId="{BB07CD81-6876-4AF7-A1A9-E80F07168ED3}" destId="{40DF4122-C1C7-4731-9F73-A007B7BC01FE}" srcOrd="1" destOrd="0" parTransId="{F383C648-40C4-4956-9E7A-5323EE55E928}" sibTransId="{25E5F60E-5762-4A77-A383-6669A8E19260}"/>
    <dgm:cxn modelId="{9CC21D9F-890C-4325-8B40-F7038D86E9FC}" srcId="{F79E7B70-A7EA-42FE-AA4C-08DA7CC3811A}" destId="{36F14237-0CFD-4C40-8C65-404028C66811}" srcOrd="0" destOrd="0" parTransId="{EF693093-B1E6-43E9-A22E-799246CF3D9C}" sibTransId="{21C3F06B-6F58-4F50-BBD9-54F9247A27D4}"/>
    <dgm:cxn modelId="{35F38D34-644F-483A-AAA5-5B75A99E4861}" type="presOf" srcId="{F79E7B70-A7EA-42FE-AA4C-08DA7CC3811A}" destId="{45436E66-EF17-4080-B206-60653259BB18}" srcOrd="0" destOrd="0" presId="urn:microsoft.com/office/officeart/2005/8/layout/lProcess1"/>
    <dgm:cxn modelId="{60C054E8-E4E6-4874-8217-5D510D9F67E5}" srcId="{623F06EC-8A82-4355-A516-C4A3F35FDFF2}" destId="{F79E7B70-A7EA-42FE-AA4C-08DA7CC3811A}" srcOrd="2" destOrd="0" parTransId="{6F9D87F8-13DE-425B-BB02-F6C2C5352E7C}" sibTransId="{79869121-208A-4C11-815A-2E9958CEE50E}"/>
    <dgm:cxn modelId="{A562D1F9-4831-4012-8445-B1A2DD402B29}" type="presOf" srcId="{EF693093-B1E6-43E9-A22E-799246CF3D9C}" destId="{3D3981E5-0467-4899-B08B-BA4BB9D29F52}" srcOrd="0" destOrd="0" presId="urn:microsoft.com/office/officeart/2005/8/layout/lProcess1"/>
    <dgm:cxn modelId="{A34D7530-5FC5-4D0B-A0F6-FD90FFC1EE64}" type="presOf" srcId="{36F14237-0CFD-4C40-8C65-404028C66811}" destId="{8D1DD88C-F2BE-4105-B9A7-6385AF752158}" srcOrd="0" destOrd="0" presId="urn:microsoft.com/office/officeart/2005/8/layout/lProcess1"/>
    <dgm:cxn modelId="{1C724AFA-4E20-4EE9-BBE4-3A61DA5DA0F5}" srcId="{623F06EC-8A82-4355-A516-C4A3F35FDFF2}" destId="{1C92C64B-A55D-4CD5-BE88-2D78744314CA}" srcOrd="1" destOrd="0" parTransId="{C206ECE5-5F24-4C90-8F85-4C52CA46659D}" sibTransId="{00E28BF4-6769-4F92-8BD6-1A800D1889A4}"/>
    <dgm:cxn modelId="{6F6CDD48-A39A-446F-9818-80CF5FC01A28}" srcId="{623F06EC-8A82-4355-A516-C4A3F35FDFF2}" destId="{BB07CD81-6876-4AF7-A1A9-E80F07168ED3}" srcOrd="0" destOrd="0" parTransId="{7922FE4C-23E1-44DA-B658-2638B57D10B4}" sibTransId="{F6BD1D22-7948-4E73-8306-1DC3F5C6FC8C}"/>
    <dgm:cxn modelId="{E58A575F-D5BE-4D18-95ED-EF5993AE9B95}" type="presParOf" srcId="{30B95CF3-03D9-4BAA-AA07-8A736E3F3E3F}" destId="{81FA65DC-18C4-487D-A1E9-6FB9E48CF686}" srcOrd="0" destOrd="0" presId="urn:microsoft.com/office/officeart/2005/8/layout/lProcess1"/>
    <dgm:cxn modelId="{62CC29B5-5E98-42C5-8D8C-547A4A09D5FB}" type="presParOf" srcId="{81FA65DC-18C4-487D-A1E9-6FB9E48CF686}" destId="{DA12BC28-DCB8-48A3-AF21-1862530CA278}" srcOrd="0" destOrd="0" presId="urn:microsoft.com/office/officeart/2005/8/layout/lProcess1"/>
    <dgm:cxn modelId="{D933EECE-29EE-406E-9812-D390E25D8CD9}" type="presParOf" srcId="{81FA65DC-18C4-487D-A1E9-6FB9E48CF686}" destId="{543FEAD3-1C54-453A-A19C-C5B9CACEB7E9}" srcOrd="1" destOrd="0" presId="urn:microsoft.com/office/officeart/2005/8/layout/lProcess1"/>
    <dgm:cxn modelId="{BD7E45BA-48EB-47FC-BF1F-A8539272CACE}" type="presParOf" srcId="{81FA65DC-18C4-487D-A1E9-6FB9E48CF686}" destId="{5C349C62-DF7D-46C3-A081-130A4E755149}" srcOrd="2" destOrd="0" presId="urn:microsoft.com/office/officeart/2005/8/layout/lProcess1"/>
    <dgm:cxn modelId="{02657DA3-B697-44C8-B897-4B39F6045A8A}" type="presParOf" srcId="{81FA65DC-18C4-487D-A1E9-6FB9E48CF686}" destId="{B24B2E26-C325-41C3-9D1B-1D6969CE0FA8}" srcOrd="3" destOrd="0" presId="urn:microsoft.com/office/officeart/2005/8/layout/lProcess1"/>
    <dgm:cxn modelId="{2986ACCF-CB59-430F-8F01-98B38D9E97AA}" type="presParOf" srcId="{81FA65DC-18C4-487D-A1E9-6FB9E48CF686}" destId="{6611BC00-9822-4185-9E20-181A7211D753}" srcOrd="4" destOrd="0" presId="urn:microsoft.com/office/officeart/2005/8/layout/lProcess1"/>
    <dgm:cxn modelId="{EA16E516-42A5-46F6-946B-4B747D859206}" type="presParOf" srcId="{30B95CF3-03D9-4BAA-AA07-8A736E3F3E3F}" destId="{CAAD7480-47DC-48AE-A598-7AF3688F96A4}" srcOrd="1" destOrd="0" presId="urn:microsoft.com/office/officeart/2005/8/layout/lProcess1"/>
    <dgm:cxn modelId="{A661BC31-33EA-44E6-8859-6904A0243A9C}" type="presParOf" srcId="{30B95CF3-03D9-4BAA-AA07-8A736E3F3E3F}" destId="{7E5AE78B-3C39-450C-B7E4-B4C01A66619D}" srcOrd="2" destOrd="0" presId="urn:microsoft.com/office/officeart/2005/8/layout/lProcess1"/>
    <dgm:cxn modelId="{BF06487B-53F2-4A46-B779-CD6895248BC5}" type="presParOf" srcId="{7E5AE78B-3C39-450C-B7E4-B4C01A66619D}" destId="{C8B91DD7-48C7-4666-AA7A-49285BECE5C7}" srcOrd="0" destOrd="0" presId="urn:microsoft.com/office/officeart/2005/8/layout/lProcess1"/>
    <dgm:cxn modelId="{BAFBCDE1-0A2C-4E41-BD3C-1F6D91E46C75}" type="presParOf" srcId="{30B95CF3-03D9-4BAA-AA07-8A736E3F3E3F}" destId="{4967CB5A-77D1-4449-B0C1-529196BCA67F}" srcOrd="3" destOrd="0" presId="urn:microsoft.com/office/officeart/2005/8/layout/lProcess1"/>
    <dgm:cxn modelId="{748A983C-22CD-4C46-BDDD-4C6F7C985BAF}" type="presParOf" srcId="{30B95CF3-03D9-4BAA-AA07-8A736E3F3E3F}" destId="{B117A347-40E2-4E2C-A987-FF2A3E708582}" srcOrd="4" destOrd="0" presId="urn:microsoft.com/office/officeart/2005/8/layout/lProcess1"/>
    <dgm:cxn modelId="{27296613-6512-4437-B1D3-69B89E2503BC}" type="presParOf" srcId="{B117A347-40E2-4E2C-A987-FF2A3E708582}" destId="{45436E66-EF17-4080-B206-60653259BB18}" srcOrd="0" destOrd="0" presId="urn:microsoft.com/office/officeart/2005/8/layout/lProcess1"/>
    <dgm:cxn modelId="{9B7E0A4D-FB9C-4F27-95F8-668E1D3444C4}" type="presParOf" srcId="{B117A347-40E2-4E2C-A987-FF2A3E708582}" destId="{3D3981E5-0467-4899-B08B-BA4BB9D29F52}" srcOrd="1" destOrd="0" presId="urn:microsoft.com/office/officeart/2005/8/layout/lProcess1"/>
    <dgm:cxn modelId="{BA1C376F-7E24-40FD-8ABF-6EF02E56EAB8}" type="presParOf" srcId="{B117A347-40E2-4E2C-A987-FF2A3E708582}" destId="{8D1DD88C-F2BE-4105-B9A7-6385AF75215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80929-8713-42AC-85A8-30522D26A481}">
      <dsp:nvSpPr>
        <dsp:cNvPr id="0" name=""/>
        <dsp:cNvSpPr/>
      </dsp:nvSpPr>
      <dsp:spPr>
        <a:xfrm rot="5400000">
          <a:off x="-1851" y="-1652"/>
          <a:ext cx="1093795" cy="11065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sp:txBody>
      <dsp:txXfrm rot="-5400000">
        <a:off x="-8228" y="4725"/>
        <a:ext cx="1106550" cy="1093795"/>
      </dsp:txXfrm>
    </dsp:sp>
    <dsp:sp modelId="{8BBD41C7-57EF-4DDB-9708-E40ACB4778FE}">
      <dsp:nvSpPr>
        <dsp:cNvPr id="0" name=""/>
        <dsp:cNvSpPr/>
      </dsp:nvSpPr>
      <dsp:spPr>
        <a:xfrm rot="5400000">
          <a:off x="4527746" y="-3401870"/>
          <a:ext cx="711341" cy="7515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Анализ действий. Результаты достижений и недостатков – есть стимул их изменить.</a:t>
          </a:r>
        </a:p>
      </dsp:txBody>
      <dsp:txXfrm rot="-5400000">
        <a:off x="1125874" y="34727"/>
        <a:ext cx="7480361" cy="641891"/>
      </dsp:txXfrm>
    </dsp:sp>
    <dsp:sp modelId="{E51F3811-C8F4-4FD3-88A3-065B955E5C7A}">
      <dsp:nvSpPr>
        <dsp:cNvPr id="0" name=""/>
        <dsp:cNvSpPr/>
      </dsp:nvSpPr>
      <dsp:spPr>
        <a:xfrm rot="5400000">
          <a:off x="11363" y="961993"/>
          <a:ext cx="1093795" cy="11329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Мотив</a:t>
          </a:r>
        </a:p>
      </dsp:txBody>
      <dsp:txXfrm rot="-5400000">
        <a:off x="-8230" y="981586"/>
        <a:ext cx="1132981" cy="1093795"/>
      </dsp:txXfrm>
    </dsp:sp>
    <dsp:sp modelId="{AAF1B265-0DBF-4D3B-A2AB-52448BF95174}">
      <dsp:nvSpPr>
        <dsp:cNvPr id="0" name=""/>
        <dsp:cNvSpPr/>
      </dsp:nvSpPr>
      <dsp:spPr>
        <a:xfrm rot="5400000">
          <a:off x="4523257" y="-2389562"/>
          <a:ext cx="710967" cy="7453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Побуждение к активной деятельности, связанное с удовлетворением потребностей.</a:t>
          </a:r>
        </a:p>
      </dsp:txBody>
      <dsp:txXfrm rot="-5400000">
        <a:off x="1152109" y="1016293"/>
        <a:ext cx="7418558" cy="641553"/>
      </dsp:txXfrm>
    </dsp:sp>
    <dsp:sp modelId="{17468561-626C-4DA6-A1E1-5083894E3568}">
      <dsp:nvSpPr>
        <dsp:cNvPr id="0" name=""/>
        <dsp:cNvSpPr/>
      </dsp:nvSpPr>
      <dsp:spPr>
        <a:xfrm rot="5400000">
          <a:off x="17971" y="1932246"/>
          <a:ext cx="1093795" cy="11461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Цель</a:t>
          </a:r>
        </a:p>
      </dsp:txBody>
      <dsp:txXfrm rot="-5400000">
        <a:off x="-8229" y="1958446"/>
        <a:ext cx="1146196" cy="1093795"/>
      </dsp:txXfrm>
    </dsp:sp>
    <dsp:sp modelId="{F4DC1457-0426-450A-BF05-5FA849D6AAF9}">
      <dsp:nvSpPr>
        <dsp:cNvPr id="0" name=""/>
        <dsp:cNvSpPr/>
      </dsp:nvSpPr>
      <dsp:spPr>
        <a:xfrm rot="5400000">
          <a:off x="4529865" y="-1443297"/>
          <a:ext cx="710967" cy="751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Мыслительный процесс, определяющий направление деятельности.</a:t>
          </a:r>
        </a:p>
      </dsp:txBody>
      <dsp:txXfrm rot="-5400000">
        <a:off x="1128121" y="1993154"/>
        <a:ext cx="7479749" cy="641553"/>
      </dsp:txXfrm>
    </dsp:sp>
    <dsp:sp modelId="{701DB649-EB56-4278-A3C9-4273C8A86590}">
      <dsp:nvSpPr>
        <dsp:cNvPr id="0" name=""/>
        <dsp:cNvSpPr/>
      </dsp:nvSpPr>
      <dsp:spPr>
        <a:xfrm rot="5400000">
          <a:off x="21275" y="2905803"/>
          <a:ext cx="1093795" cy="11528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Взаимо-действие</a:t>
          </a:r>
          <a:endParaRPr lang="ru-RU" sz="1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8229" y="2935307"/>
        <a:ext cx="1152804" cy="1093795"/>
      </dsp:txXfrm>
    </dsp:sp>
    <dsp:sp modelId="{86D46037-E6F2-4BD2-B83E-1F243253171A}">
      <dsp:nvSpPr>
        <dsp:cNvPr id="0" name=""/>
        <dsp:cNvSpPr/>
      </dsp:nvSpPr>
      <dsp:spPr>
        <a:xfrm rot="5400000">
          <a:off x="4533169" y="-469744"/>
          <a:ext cx="710967" cy="7521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Программа общих действий по достижению конкретной цели.</a:t>
          </a:r>
        </a:p>
      </dsp:txBody>
      <dsp:txXfrm rot="-5400000">
        <a:off x="1128118" y="2970014"/>
        <a:ext cx="7486364" cy="641553"/>
      </dsp:txXfrm>
    </dsp:sp>
    <dsp:sp modelId="{8E61C6FE-E361-40A4-B514-0DB8341F78B8}">
      <dsp:nvSpPr>
        <dsp:cNvPr id="0" name=""/>
        <dsp:cNvSpPr/>
      </dsp:nvSpPr>
      <dsp:spPr>
        <a:xfrm rot="5400000">
          <a:off x="22928" y="3881011"/>
          <a:ext cx="1093795" cy="11561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</dsp:txBody>
      <dsp:txXfrm rot="-5400000">
        <a:off x="-8230" y="3912169"/>
        <a:ext cx="1156111" cy="1093795"/>
      </dsp:txXfrm>
    </dsp:sp>
    <dsp:sp modelId="{DF0B755B-FA6E-41C5-B674-C651FF9361DC}">
      <dsp:nvSpPr>
        <dsp:cNvPr id="0" name=""/>
        <dsp:cNvSpPr/>
      </dsp:nvSpPr>
      <dsp:spPr>
        <a:xfrm rot="5400000">
          <a:off x="4534823" y="486685"/>
          <a:ext cx="710967" cy="751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Анализ действий. Выработка дальнейших действий.</a:t>
          </a:r>
        </a:p>
      </dsp:txBody>
      <dsp:txXfrm rot="-5400000">
        <a:off x="1133079" y="3923137"/>
        <a:ext cx="7479749" cy="641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EA74B-641D-4F1A-9658-077C90242194}">
      <dsp:nvSpPr>
        <dsp:cNvPr id="0" name=""/>
        <dsp:cNvSpPr/>
      </dsp:nvSpPr>
      <dsp:spPr>
        <a:xfrm>
          <a:off x="3681196" y="1512163"/>
          <a:ext cx="3042480" cy="2668523"/>
        </a:xfrm>
        <a:prstGeom prst="gear9">
          <a:avLst/>
        </a:prstGeom>
        <a:solidFill>
          <a:srgbClr val="CCFFCC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Положительный эмоционально – психологический микроклимат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4264921" y="2137252"/>
        <a:ext cx="1875030" cy="1371676"/>
      </dsp:txXfrm>
    </dsp:sp>
    <dsp:sp modelId="{197C07FA-381E-4F86-9C48-A886B21C6512}">
      <dsp:nvSpPr>
        <dsp:cNvPr id="0" name=""/>
        <dsp:cNvSpPr/>
      </dsp:nvSpPr>
      <dsp:spPr>
        <a:xfrm>
          <a:off x="1080114" y="1834097"/>
          <a:ext cx="2264578" cy="1952297"/>
        </a:xfrm>
        <a:prstGeom prst="gear6">
          <a:avLst/>
        </a:prstGeom>
        <a:solidFill>
          <a:srgbClr val="FFFF93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Система </a:t>
          </a:r>
          <a:r>
            <a:rPr lang="ru-RU" sz="18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стимули-рования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1617004" y="2328564"/>
        <a:ext cx="1190798" cy="963363"/>
      </dsp:txXfrm>
    </dsp:sp>
    <dsp:sp modelId="{124683AD-52BD-4B9E-83EB-F691390C70B6}">
      <dsp:nvSpPr>
        <dsp:cNvPr id="0" name=""/>
        <dsp:cNvSpPr/>
      </dsp:nvSpPr>
      <dsp:spPr>
        <a:xfrm rot="20769153">
          <a:off x="2193331" y="-53793"/>
          <a:ext cx="2718687" cy="2411950"/>
        </a:xfrm>
        <a:prstGeom prst="gear6">
          <a:avLst/>
        </a:prstGeom>
        <a:solidFill>
          <a:srgbClr val="A3E7FF"/>
        </a:solidFill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Демократи-ческий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стиль управления</a:t>
          </a:r>
          <a:endParaRPr lang="ru-RU" sz="1800" i="0" kern="1200" dirty="0">
            <a:solidFill>
              <a:schemeClr val="tx1"/>
            </a:solidFill>
          </a:endParaRPr>
        </a:p>
      </dsp:txBody>
      <dsp:txXfrm rot="-20700000">
        <a:off x="2807812" y="457024"/>
        <a:ext cx="1489725" cy="1390314"/>
      </dsp:txXfrm>
    </dsp:sp>
    <dsp:sp modelId="{07C1D296-541A-41BD-9989-3DE9F86B8D66}">
      <dsp:nvSpPr>
        <dsp:cNvPr id="0" name=""/>
        <dsp:cNvSpPr/>
      </dsp:nvSpPr>
      <dsp:spPr>
        <a:xfrm>
          <a:off x="4347426" y="1368149"/>
          <a:ext cx="2900643" cy="2900643"/>
        </a:xfrm>
        <a:prstGeom prst="circularArrow">
          <a:avLst>
            <a:gd name="adj1" fmla="val 4687"/>
            <a:gd name="adj2" fmla="val 299029"/>
            <a:gd name="adj3" fmla="val 2514469"/>
            <a:gd name="adj4" fmla="val 1586493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3C4BE-9633-442E-9998-F18448216696}">
      <dsp:nvSpPr>
        <dsp:cNvPr id="0" name=""/>
        <dsp:cNvSpPr/>
      </dsp:nvSpPr>
      <dsp:spPr>
        <a:xfrm>
          <a:off x="792089" y="1690086"/>
          <a:ext cx="2107498" cy="21074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67794-976D-41E7-BCC0-0C64425F9499}">
      <dsp:nvSpPr>
        <dsp:cNvPr id="0" name=""/>
        <dsp:cNvSpPr/>
      </dsp:nvSpPr>
      <dsp:spPr>
        <a:xfrm>
          <a:off x="1944200" y="-182134"/>
          <a:ext cx="2272307" cy="22723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2BC28-DCB8-48A3-AF21-1862530CA278}">
      <dsp:nvSpPr>
        <dsp:cNvPr id="0" name=""/>
        <dsp:cNvSpPr/>
      </dsp:nvSpPr>
      <dsp:spPr>
        <a:xfrm>
          <a:off x="4625" y="910003"/>
          <a:ext cx="2588984" cy="647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Университет образования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2" y="928960"/>
        <a:ext cx="2551070" cy="609332"/>
      </dsp:txXfrm>
    </dsp:sp>
    <dsp:sp modelId="{543FEAD3-1C54-453A-A19C-C5B9CACEB7E9}">
      <dsp:nvSpPr>
        <dsp:cNvPr id="0" name=""/>
        <dsp:cNvSpPr/>
      </dsp:nvSpPr>
      <dsp:spPr>
        <a:xfrm rot="5400000">
          <a:off x="1242484" y="1613883"/>
          <a:ext cx="113268" cy="1132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49C62-DF7D-46C3-A081-130A4E755149}">
      <dsp:nvSpPr>
        <dsp:cNvPr id="0" name=""/>
        <dsp:cNvSpPr/>
      </dsp:nvSpPr>
      <dsp:spPr>
        <a:xfrm>
          <a:off x="4625" y="1783785"/>
          <a:ext cx="2588984" cy="647246"/>
        </a:xfrm>
        <a:prstGeom prst="roundRect">
          <a:avLst>
            <a:gd name="adj" fmla="val 10000"/>
          </a:avLst>
        </a:prstGeom>
        <a:solidFill>
          <a:srgbClr val="C5F0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«Школа молодого специалиста»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2" y="1802742"/>
        <a:ext cx="2551070" cy="609332"/>
      </dsp:txXfrm>
    </dsp:sp>
    <dsp:sp modelId="{B24B2E26-C325-41C3-9D1B-1D6969CE0FA8}">
      <dsp:nvSpPr>
        <dsp:cNvPr id="0" name=""/>
        <dsp:cNvSpPr/>
      </dsp:nvSpPr>
      <dsp:spPr>
        <a:xfrm rot="5400000">
          <a:off x="1242484" y="2487666"/>
          <a:ext cx="113268" cy="1132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1BC00-9822-4185-9E20-181A7211D753}">
      <dsp:nvSpPr>
        <dsp:cNvPr id="0" name=""/>
        <dsp:cNvSpPr/>
      </dsp:nvSpPr>
      <dsp:spPr>
        <a:xfrm>
          <a:off x="4625" y="2657568"/>
          <a:ext cx="2588984" cy="647246"/>
        </a:xfrm>
        <a:prstGeom prst="roundRect">
          <a:avLst>
            <a:gd name="adj" fmla="val 10000"/>
          </a:avLst>
        </a:prstGeom>
        <a:solidFill>
          <a:srgbClr val="C5F0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«Факультет инноваций».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2" y="2676525"/>
        <a:ext cx="2551070" cy="609332"/>
      </dsp:txXfrm>
    </dsp:sp>
    <dsp:sp modelId="{C8B91DD7-48C7-4666-AA7A-49285BECE5C7}">
      <dsp:nvSpPr>
        <dsp:cNvPr id="0" name=""/>
        <dsp:cNvSpPr/>
      </dsp:nvSpPr>
      <dsp:spPr>
        <a:xfrm>
          <a:off x="2956068" y="910003"/>
          <a:ext cx="2588984" cy="647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Университет творчества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5025" y="928960"/>
        <a:ext cx="2551070" cy="609332"/>
      </dsp:txXfrm>
    </dsp:sp>
    <dsp:sp modelId="{45436E66-EF17-4080-B206-60653259BB18}">
      <dsp:nvSpPr>
        <dsp:cNvPr id="0" name=""/>
        <dsp:cNvSpPr/>
      </dsp:nvSpPr>
      <dsp:spPr>
        <a:xfrm>
          <a:off x="5907511" y="910003"/>
          <a:ext cx="2588984" cy="647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Университет опыта</a:t>
          </a: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6468" y="928960"/>
        <a:ext cx="2551070" cy="609332"/>
      </dsp:txXfrm>
    </dsp:sp>
    <dsp:sp modelId="{3D3981E5-0467-4899-B08B-BA4BB9D29F52}">
      <dsp:nvSpPr>
        <dsp:cNvPr id="0" name=""/>
        <dsp:cNvSpPr/>
      </dsp:nvSpPr>
      <dsp:spPr>
        <a:xfrm rot="5400000">
          <a:off x="7145369" y="1613883"/>
          <a:ext cx="113268" cy="1132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DD88C-F2BE-4105-B9A7-6385AF752158}">
      <dsp:nvSpPr>
        <dsp:cNvPr id="0" name=""/>
        <dsp:cNvSpPr/>
      </dsp:nvSpPr>
      <dsp:spPr>
        <a:xfrm>
          <a:off x="5907511" y="1783785"/>
          <a:ext cx="2588984" cy="647246"/>
        </a:xfrm>
        <a:prstGeom prst="roundRect">
          <a:avLst>
            <a:gd name="adj" fmla="val 10000"/>
          </a:avLst>
        </a:prstGeom>
        <a:solidFill>
          <a:srgbClr val="C5F0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«Факультета успеха»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6468" y="1802742"/>
        <a:ext cx="2551070" cy="60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72A4-417C-4703-B5B8-3E427EE5F7FB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53D6-8E2F-4DB4-9CD7-2496D855A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1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0FC3-0564-4A9F-8703-227AA7D94287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81FA-44D1-4E2D-AD72-92922ABCB9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4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-gdefon.gallery.world/wallpapers_original/585381_gallery.worl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6136" t="7696" b="3801"/>
          <a:stretch>
            <a:fillRect/>
          </a:stretch>
        </p:blipFill>
        <p:spPr bwMode="auto">
          <a:xfrm rot="10800000">
            <a:off x="-6" y="0"/>
            <a:ext cx="9144005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9410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"Педагоги не могут успешно кого-то учить,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если в тоже время усердно не учатся сами"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Али </a:t>
            </a:r>
            <a:r>
              <a:rPr lang="ru-RU" sz="1300" b="1" i="1" dirty="0" err="1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Апшерони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                              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6199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Мастер-класс</a:t>
            </a:r>
          </a:p>
          <a:p>
            <a:pPr algn="ctr">
              <a:buNone/>
            </a:pPr>
            <a:endParaRPr lang="ru-RU" sz="900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«Организация методической работы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 дошкольном образовательном учреждении в контексте реализации ФГОС ДО: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нормативно-правовой, управленческий и содержательный аспекты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6530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242" y="25193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93»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30120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010025" algn="l"/>
              </a:tabLst>
            </a:pP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Макшева Е.В., старший воспитатель</a:t>
            </a:r>
          </a:p>
          <a:p>
            <a:pPr algn="ctr">
              <a:spcAft>
                <a:spcPts val="0"/>
              </a:spcAft>
              <a:tabLst>
                <a:tab pos="4010025" algn="l"/>
              </a:tabLst>
            </a:pP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6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МДОУ </a:t>
            </a:r>
            <a:r>
              <a:rPr lang="ru-RU" sz="1600" b="1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«Детский </a:t>
            </a:r>
            <a:r>
              <a:rPr lang="ru-RU" sz="16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сад № 93»</a:t>
            </a:r>
            <a:endParaRPr lang="ru-RU" sz="1050" b="1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работа –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20888"/>
            <a:ext cx="8748464" cy="329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службы на новом этапе: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нормативно-правовое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созданию, проектированию развивающей образовательной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профессиональной компетентности педагогических работников.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реализацию инновационной деятельности в ДОУ.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трансляции ППО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эффективности методической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повышение уровня воспитательно-образовательной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2089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Стратегические направления: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осуществление личностно-ориентированного подхода в повышении квалификации педагогов через дифференциацию подходов к разной категории педагогов и определение индивидуального образовательного маршрута каждого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педагога.</a:t>
            </a:r>
          </a:p>
          <a:p>
            <a:pPr marL="342900" indent="-342900" algn="just">
              <a:spcAft>
                <a:spcPts val="1200"/>
              </a:spcAft>
              <a:buAutoNum type="arabicPeriod" startAt="2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Инновационно-экспериментальное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создание, внедрение и распространение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инноваций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педагогов, как внутри ДОУ, так и на разных уровнях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создание и распространение эффективно действующей структуры творческого развития педагогов, основанного на профессиональном и личностном интересе, на стимулировании результатов труда.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19872" y="1484784"/>
            <a:ext cx="432048" cy="3600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1484784"/>
            <a:ext cx="0" cy="43204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1484784"/>
            <a:ext cx="504056" cy="36004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568952" cy="424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Тактические направления: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Совершенствование нормативно-правовой базы, обеспечивающей введение ФГОС в ДОУ. (методический аспект)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Создание организационного обеспечения реализации ФГОС.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Кадровое обеспечение и поддержка педагогов.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Материально-техническое обеспечение реализация ФГОС.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Создание информационного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Работа с родителями, общественностью.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Организация оптимальной модели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19872" y="1484784"/>
            <a:ext cx="432048" cy="36004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1484784"/>
            <a:ext cx="0" cy="432048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1484784"/>
            <a:ext cx="504056" cy="36004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268760"/>
            <a:ext cx="4968552" cy="40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 методической работы: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51520" y="1988840"/>
            <a:ext cx="3888432" cy="2952328"/>
          </a:xfrm>
          <a:prstGeom prst="foldedCorner">
            <a:avLst/>
          </a:prstGeom>
          <a:solidFill>
            <a:srgbClr val="C5F0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 сопровождение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сопровождаемого и сопровождающего в вопросах выявления, информационного поиска и конструирования путей решения актуальных  для  педагогического  работника  проблем профессиональной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499992" y="3068960"/>
            <a:ext cx="3888432" cy="2952328"/>
          </a:xfrm>
          <a:prstGeom prst="foldedCorner">
            <a:avLst/>
          </a:prstGeom>
          <a:solidFill>
            <a:srgbClr val="CCFFCC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 обеспечение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совместный поиск (создание), экспертиза и отбор, апробация и внедрение в практику более эффективных  моделей,  методик,  технологий  развития воспитанников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24744"/>
            <a:ext cx="8280920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педагогического мастерство педагога ДОУ: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Качество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профессиональной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Многообразие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методов и приёмов работы с детьми.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Динамика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сопровождения индивидуального развития ребёнка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года.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Эмоционально благоприятный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микроклимат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группе, обеспечение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комфортных, безопасных условий пребывания воспитанников в ДОУ 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Информационная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обеспеченность  каждого  направления работы.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Рейтинг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воспитанников, родителей, коллег.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Педагогическая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целесообразность  методического обеспечения.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Наличие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публикаций, обобщение и представление опыта на разных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уровнях,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творческая и профессиональная активность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 descr="http://fravola.ru/images/20/101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35549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работа в ДОУ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7992888" cy="45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ринципы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построение целостной системы работы с педагогами,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основанной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анализе и результатах их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профессиональное и личностное совершенствование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педагога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всего профессионального пути.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Поступательность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использование опыта предыдущих поколений педагогов,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методистов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науки.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взаимосвязь всех звеньев методической структуры,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составление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целостного представления педагогов о методической идее,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формах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методах её реализации.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Дифференцированность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возможность реализации творческого потенциала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каждого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педагога, с разным профессиональным уровнем, разными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способностями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возможностями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Структура педагогического взаимодействия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17099"/>
              </p:ext>
            </p:extLst>
          </p:nvPr>
        </p:nvGraphicFramePr>
        <p:xfrm>
          <a:off x="323528" y="1124744"/>
          <a:ext cx="8640960" cy="501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83568" y="533292"/>
            <a:ext cx="74228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Педагогическое взаимодействие –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согласованная деятельность участников образовательного процесса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достижению совместных целей и результатов.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844824"/>
            <a:ext cx="475252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успешного взаимодействия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99592" y="2348880"/>
          <a:ext cx="734481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6696744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 педагогических кадров ДОУ: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Деловые,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 игры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7272808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обучения педагогов</a:t>
            </a:r>
            <a:endParaRPr lang="ru-RU" sz="20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http://susanlager.com/wp-content/uploads/2012/11/bigstock-Megaphone-20104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1417380" cy="10081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3252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1296144" cy="12961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3254" name="Picture 6" descr="http://clipart-library.com/img/199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373216"/>
            <a:ext cx="1248139" cy="936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11760" y="2924944"/>
            <a:ext cx="59766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Пассивная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педагог выступает в роли «объекта» обучения (слушает и смотрит).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365104"/>
            <a:ext cx="5976664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педагог выступает «субъектом» обучения (самостоятельная работа, творческие задания).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«Интерактивная» – основывающаяся на взаимодействии.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11560" y="1700808"/>
            <a:ext cx="77048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Пассивные формы методической работы с педагогами: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Теоретический семинар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Психолого-педагогический семинар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Проблемный семинар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Видеотренинг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Психолого-педагогические чтения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Мастер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Методический фестиваль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Фестиваль педагогических идей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usanlager.com/wp-content/uploads/2012/11/bigstock-Megaphone-20104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1417380" cy="10081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8279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ФЗ от 29.12.2012 г. № 273-ФЗ «Об образовании в Российской Федерации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самостоятельный уровень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s://kudago.com/media/images/event/2c/f5/2cf58f8e3ee02d8e9a5b0ac33c2ebe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3240360" cy="182270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9" name="Picture 15" descr="https://1.bp.blogspot.com/-ilvOFVccEXc/V8iQta9f_mI/AAAAAAAAHjg/VlISzuuA95YAek6pHkN6dsb6S1cifGocQCLcB/s1600/c3398c6737174549d534cf60c36a9d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2688299" cy="201622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41" name="Picture 17" descr="http://www.nnmama.ru/upload/iblock/%D0%BA%D1%83%D1%80%D1%81%20%D0%B5%D1%81%D1%82%D0%B5%D1%81%D1%82%D0%B2%D0%B5%D0%BD%D0%BD%D1%8B%D1%85%20%D0%BD%D0%B0%D1%83%D0%BA%20%D0%B2%20%D1%81%D0%BF%D1%80%D0%B0%D0%B2%D0%BE%D1%87%D0%BD%D0%B8%D0%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01008"/>
            <a:ext cx="2903363" cy="172819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43" name="Picture 19" descr="http://xn----stbbigamfek8h.xn--p1ai/wp-content/uploads/2017/09/poyushhie-de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2592288" cy="19442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296144" cy="12961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55576" y="548680"/>
            <a:ext cx="8136904" cy="57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Активные формы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методической работы: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деловая игра            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мост;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методический мост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КВН;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 фестиваль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мозговой штурм;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лаборатория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технологии»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круглый стол;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ярмарка педагогических идей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квик-настройки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методического портфеля;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педагогический ринг;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семинары-практикумы;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- педагогический диалог;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консультации-диалоги;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- семинар / семинар-практикум;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консультации-парадоксы;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- аквариум;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экспресс-опросы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микрофон;                    - аукцион инновационных открытий;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решение ситуационных задач;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- педагогическое «ателье»;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дискусси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тренинги;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-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коучинг-сессия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1296144" cy="12961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29827" y="1920895"/>
            <a:ext cx="813690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рассылки материалов;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конференции, семинары;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скайп-консультации;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презентации на собственных сайтах педагогов;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консультации в интерактивном режиме на сайтах ДО;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виртуальные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выставки образовательных ресурсов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мастерские……..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96" y="764482"/>
            <a:ext cx="4566300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8064896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ДИСКУССИЯ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Перед </a:t>
            </a:r>
            <a:r>
              <a:rPr lang="ru-RU" sz="2000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методистами зачастую встает вопрос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ru-RU" sz="2000" b="1" i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2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сделать, чтобы каждый педагог стал активным, заинтересованным участником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ДО?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избавиться от пассивности отдельных педагогов?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перевести их от репродуктивной деятельности к исследовательской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умения рефлексировать в процессе познания нового и освоения знакомого материала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5538" name="Picture 2" descr="http://clipart-library.com/images/dc9r9eb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D7F3B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Технологии интерактивного обучения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6" descr="http://clipart-library.com/img/199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572140"/>
            <a:ext cx="1248139" cy="936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857232"/>
            <a:ext cx="85725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кооперативного обучения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в малых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группах,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мозговые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штурмы,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группах,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- анкетирование,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- обсуждение.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Пример: игра  «Что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возьмете с собой с тонущего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корабля»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обучения в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дискуссии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дискуссионный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дискуссионный вопроса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рефлексии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(«Займи свою позицию», «Шкала мысли»)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ситуационного моделирования</a:t>
            </a:r>
            <a:endParaRPr lang="ru-RU" sz="1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обучение в игре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игры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ситуации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симуляции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1285852" y="1000108"/>
            <a:ext cx="6286544" cy="55007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FFFF9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Методы и приемы интерактивного обучения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6" descr="http://clipart-library.com/img/199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1714512" cy="128588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43042" y="5286388"/>
            <a:ext cx="2643206" cy="1000132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00B0F0"/>
            </a:solidFill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Кейс-метод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285992"/>
            <a:ext cx="2643206" cy="1000132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00B0F0"/>
            </a:solidFill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Синтез идей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928670"/>
            <a:ext cx="2643206" cy="928694"/>
          </a:xfrm>
          <a:prstGeom prst="roundRect">
            <a:avLst/>
          </a:prstGeom>
          <a:solidFill>
            <a:srgbClr val="C5F0FF"/>
          </a:solidFill>
          <a:ln w="9525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Микрофон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3786190"/>
            <a:ext cx="2643206" cy="1000132"/>
          </a:xfrm>
          <a:prstGeom prst="roundRect">
            <a:avLst/>
          </a:prstGeom>
          <a:solidFill>
            <a:srgbClr val="E2F5B9"/>
          </a:solidFill>
          <a:ln w="9525">
            <a:solidFill>
              <a:srgbClr val="00B0F0"/>
            </a:solidFill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Georgia" pitchFamily="18" charset="0"/>
              </a:rPr>
              <a:t>Квик-настройка</a:t>
            </a:r>
            <a:endParaRPr lang="ru-RU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2214554"/>
            <a:ext cx="2643206" cy="1000132"/>
          </a:xfrm>
          <a:prstGeom prst="roundRect">
            <a:avLst/>
          </a:prstGeom>
          <a:solidFill>
            <a:srgbClr val="C5F0FF"/>
          </a:solidFill>
          <a:ln w="9525">
            <a:solidFill>
              <a:srgbClr val="00B0F0"/>
            </a:solidFill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Метод </a:t>
            </a: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</a:rPr>
              <a:t>«ПРЕСС»</a:t>
            </a:r>
            <a:endParaRPr lang="ru-RU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3786190"/>
            <a:ext cx="2643206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B0F0"/>
            </a:solidFill>
          </a:ln>
          <a:effectLst/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  <a:latin typeface="Georgia" pitchFamily="18" charset="0"/>
              </a:rPr>
              <a:t>Коучинг-сессия</a:t>
            </a:r>
            <a:endParaRPr lang="ru-RU" sz="2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5286388"/>
            <a:ext cx="2643206" cy="1000132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00B0F0"/>
            </a:solidFill>
          </a:ln>
          <a:effectLst/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Метод 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Квадро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928670"/>
            <a:ext cx="2643206" cy="928694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Аквариум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640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методической службы:</a:t>
            </a:r>
            <a:endParaRPr lang="ru-RU" sz="20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Информационно-аналитическая: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собственной деятельности и работы всего педагогического коллектива;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вычленение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факторов и условий,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влияющих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оценка качества педагогического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общих и частных задач;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установление преемственности между прошедшим и новым учебным годом;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актуальных и перспективных потребностей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услугах;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потребностей в развитии ДОУ, осуществлении инноваций;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идей развития ДОУ, перспективных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изучение передового педагогического опыта.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Прогнозирование 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планирование: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 целей и задач деятельности ДОУ;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вариантов моделей выпускника;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содержания, методов, средств и организационных форм воспитания, обучения и развития дошкольников;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моделирование новых форм существования ДОУ;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проектирование процессов развития дошкольного учреждения;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проектирование последствий запланированных инновационных процессов.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928670"/>
            <a:ext cx="535785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714620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организована в форме университетов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работы методической службы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2058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643050"/>
            <a:ext cx="1584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Творческая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1643050"/>
            <a:ext cx="200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Демонстрация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успешного опыта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714612" y="1357298"/>
            <a:ext cx="571504" cy="35719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0694" y="1357298"/>
            <a:ext cx="571504" cy="4286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07653" y="1535893"/>
            <a:ext cx="35719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643570" y="2357430"/>
            <a:ext cx="571504" cy="35719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036215" y="2536025"/>
            <a:ext cx="500066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71736" y="2285992"/>
            <a:ext cx="571504" cy="42862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/>
        </p:nvGraphicFramePr>
        <p:xfrm>
          <a:off x="428596" y="2428868"/>
          <a:ext cx="8501122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92" y="1393017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475" y="1357310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43108" y="1071546"/>
            <a:ext cx="374339" cy="17903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01604" y="960811"/>
            <a:ext cx="442546" cy="28934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82415" y="142791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392" y="1393017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475" y="1357310"/>
            <a:ext cx="2428892" cy="571504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143108" y="1071546"/>
            <a:ext cx="374339" cy="17903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01604" y="960811"/>
            <a:ext cx="442546" cy="28934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082415" y="142791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42852"/>
            <a:ext cx="217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Модель МС ДОУ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571480"/>
            <a:ext cx="2714644" cy="2857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Заведующий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770" y="1619933"/>
            <a:ext cx="2428892" cy="60779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000240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раннего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инновационная деятельность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дополнительное образование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курсовая подготовка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конкурсы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01475" y="1983335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координация деятельности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групп старшего возраста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аттестация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работа с родителями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сайт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317899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координирование    деятельности учителя-логопеда (педагога-психолога)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3786190"/>
            <a:ext cx="3286148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совет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071942"/>
            <a:ext cx="4857784" cy="285752"/>
          </a:xfrm>
          <a:prstGeom prst="roundRect">
            <a:avLst/>
          </a:prstGeom>
          <a:solidFill>
            <a:srgbClr val="C0CBF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сотрудничества в МС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24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050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4500570"/>
            <a:ext cx="1714512" cy="642942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наставников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4643446"/>
            <a:ext cx="1357322" cy="428628"/>
          </a:xfrm>
          <a:prstGeom prst="roundRect">
            <a:avLst/>
          </a:prstGeom>
          <a:solidFill>
            <a:srgbClr val="FFFF69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ШМС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5143512"/>
            <a:ext cx="480785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Нормативно-правовой аспект организации МС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929330"/>
            <a:ext cx="7643866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работы ДОУ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578644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3535363"/>
            <a:ext cx="357190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2571736" y="3286124"/>
            <a:ext cx="357190" cy="35719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Выгнутая вправо стрелка 43"/>
          <p:cNvSpPr/>
          <p:nvPr/>
        </p:nvSpPr>
        <p:spPr>
          <a:xfrm rot="10800000">
            <a:off x="219078" y="3429000"/>
            <a:ext cx="428596" cy="2583959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0800000">
            <a:off x="8501090" y="3286124"/>
            <a:ext cx="428628" cy="2857520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95927" y="973245"/>
            <a:ext cx="2714644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032465">
            <a:off x="1972547" y="945217"/>
            <a:ext cx="357190" cy="977131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20131732">
            <a:off x="6268864" y="910697"/>
            <a:ext cx="357190" cy="1026995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899592" y="332656"/>
            <a:ext cx="7200800" cy="792088"/>
          </a:xfrm>
          <a:prstGeom prst="downArrowCallout">
            <a:avLst>
              <a:gd name="adj1" fmla="val 14453"/>
              <a:gd name="adj2" fmla="val 16562"/>
              <a:gd name="adj3" fmla="val 25000"/>
              <a:gd name="adj4" fmla="val 64977"/>
            </a:avLst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– требования к педагогическим кадрам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3456384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Профессионально-педагогическая компетентность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196752"/>
            <a:ext cx="3456384" cy="576064"/>
          </a:xfrm>
          <a:prstGeom prst="rect">
            <a:avLst/>
          </a:prstGeom>
          <a:solidFill>
            <a:srgbClr val="F7F19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профессионализма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современному педагогу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1369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овладение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современными технологиями развивающего обучения, определяющими новые параметры образования в XXI веке;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ориентация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развитие креативной личности;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«видеть» многообразие обучающихся, учитывать в образовательном процессе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 контингентов  детей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реагировать на их потребности;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общаться с другими участниками образовательного процесса;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улучшать развивающую предметно-пространственную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среду,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проектировать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комфортную, безопасную   образовательную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35824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осознанная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 педагогов  ДОУ  к  реализации  новых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4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образовательных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субъектная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позиция  педагога  в отношении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дошкольного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педагогической рефлексии собственной профессиональной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самореализация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 в профессиональной деятельности.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100292" cy="668592"/>
          </a:xfrm>
          <a:prstGeom prst="round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методического сопровождения педагогов ДОУ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071942"/>
            <a:ext cx="7100292" cy="668592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база, регламентирующая и регулирующая организацию методической работы в ДОО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636"/>
            <a:ext cx="621510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уровня;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785794"/>
            <a:ext cx="8786874" cy="357190"/>
          </a:xfrm>
          <a:prstGeom prst="roundRect">
            <a:avLst/>
          </a:prstGeom>
          <a:solidFill>
            <a:srgbClr val="C5F0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Номенклатура дел старшего воспитателя – составная часть общей НД в ДОО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системы документации методической службы </a:t>
            </a:r>
          </a:p>
          <a:p>
            <a:pPr algn="ctr"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(старшего воспитателя)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428736"/>
            <a:ext cx="4143404" cy="357190"/>
          </a:xfrm>
          <a:prstGeom prst="roundRect">
            <a:avLst/>
          </a:prstGeom>
          <a:solidFill>
            <a:srgbClr val="FF9797"/>
          </a:solidFill>
          <a:ln w="12700"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федерального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2000240"/>
            <a:ext cx="4214842" cy="357190"/>
          </a:xfrm>
          <a:prstGeom prst="roundRect">
            <a:avLst/>
          </a:prstGeom>
          <a:solidFill>
            <a:srgbClr val="F9AB6B"/>
          </a:solidFill>
          <a:ln w="127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регионального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28" y="2571744"/>
            <a:ext cx="4357718" cy="357190"/>
          </a:xfrm>
          <a:prstGeom prst="roundRect">
            <a:avLst/>
          </a:prstGeom>
          <a:solidFill>
            <a:srgbClr val="C5F0FF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муниципального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3143248"/>
            <a:ext cx="4786346" cy="357190"/>
          </a:xfrm>
          <a:prstGeom prst="roundRect">
            <a:avLst/>
          </a:prstGeom>
          <a:solidFill>
            <a:srgbClr val="C0CBFC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институционального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428860" y="3143248"/>
            <a:ext cx="4786346" cy="357190"/>
          </a:xfrm>
          <a:prstGeom prst="roundRect">
            <a:avLst/>
          </a:prstGeom>
          <a:solidFill>
            <a:srgbClr val="C0CBFC"/>
          </a:solidFill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институционального уровня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28"/>
            <a:ext cx="1928826" cy="92869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(УМК ДОУ)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357166"/>
            <a:ext cx="1857388" cy="642942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3857628"/>
            <a:ext cx="1857388" cy="714380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642918"/>
            <a:ext cx="1928826" cy="785818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2928934"/>
            <a:ext cx="2071702" cy="571504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Распорядительная документация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58082" y="2714620"/>
            <a:ext cx="1643074" cy="857256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ЛНА,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регламенти-рующие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6992" y="4214794"/>
            <a:ext cx="2000264" cy="57150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3857628"/>
            <a:ext cx="1857388" cy="714380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4214818"/>
            <a:ext cx="1785950" cy="642942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1928802"/>
            <a:ext cx="2786050" cy="571504"/>
          </a:xfrm>
          <a:prstGeom prst="rect">
            <a:avLst/>
          </a:prstGeom>
          <a:solidFill>
            <a:srgbClr val="B8E08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контроля КО (методический аудит)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1214422"/>
            <a:ext cx="1200137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44" y="1000108"/>
            <a:ext cx="1322413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4857760"/>
            <a:ext cx="2308324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 педагогах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(безопасность)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10" y="3500438"/>
            <a:ext cx="104842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4791674"/>
            <a:ext cx="1714512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ПС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1736" y="642918"/>
            <a:ext cx="1928826" cy="785818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5000636"/>
            <a:ext cx="1928826" cy="928694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5000636"/>
            <a:ext cx="1928826" cy="928694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со школой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4393405" y="2821777"/>
            <a:ext cx="500066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5392743" y="2250273"/>
            <a:ext cx="1500992" cy="79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2251059" y="2249479"/>
            <a:ext cx="150019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5929322" y="1857364"/>
            <a:ext cx="1714512" cy="42862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1750199" y="1893083"/>
            <a:ext cx="1643074" cy="5715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86578" y="3000372"/>
            <a:ext cx="42862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2285984" y="3000372"/>
            <a:ext cx="428628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907704" y="3571876"/>
            <a:ext cx="449718" cy="5349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7000892" y="3643314"/>
            <a:ext cx="428628" cy="42862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786976" y="3642520"/>
            <a:ext cx="285752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715670" y="3642520"/>
            <a:ext cx="285752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3250397" y="4822041"/>
            <a:ext cx="2500330" cy="158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6072198" y="4143380"/>
            <a:ext cx="1214446" cy="21431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107753" y="6115126"/>
            <a:ext cx="1785950" cy="500090"/>
          </a:xfrm>
          <a:prstGeom prst="rect">
            <a:avLst/>
          </a:prstGeom>
          <a:solidFill>
            <a:srgbClr val="B8E08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6200000" flipH="1">
            <a:off x="1785918" y="4214818"/>
            <a:ext cx="1357322" cy="7143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071802" y="6098820"/>
            <a:ext cx="1785950" cy="500090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5608" y="5850635"/>
            <a:ext cx="2077568" cy="842439"/>
          </a:xfrm>
          <a:prstGeom prst="rect">
            <a:avLst/>
          </a:prstGeom>
          <a:solidFill>
            <a:srgbClr val="FFFFA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(текущая информация)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2178826" y="3697289"/>
            <a:ext cx="178199" cy="201771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79928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Устава ДОУ; изменения к уставу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инструкций педагогов ДОУ;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 по охране жизни и здоровья, безопасности воспитанников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заседаний педагогического совета и методические материалы педагогических советов;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работы образовательной организации с приложениями;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ДОУ на летний оздоровительной период;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методического совета и методические материалы методических советов;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методических объединений, рабочих групп;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для детей с ОВЗ;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учебных предметов, курсов, дисциплин (модулей);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разработанные в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отчет о работе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результатам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ДОО;</a:t>
            </a:r>
          </a:p>
          <a:p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5615" y="1241376"/>
            <a:ext cx="7252770" cy="503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статистические сведения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анализу и контролю образовательной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совета родителей (родительского комитета) и документы (справки, доклады, информации) к ним;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и документы (справки, доклады, информации) к ним;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семинаров, совещаний,  конкурсов, проведенных в образовательной организации и документы (справки, доклады, информация) к ним;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(планы, докладные записки, переписка) о проведении открытых мероприятий;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деятельности, дополнительного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по группам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регулирующие дополнительное образование;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7560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 (Положения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методическом совете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методической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методическом кабинете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педагогическом совете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методических объединениях, рабочих группах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индивидуальном образовательном маршруте воспитанников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внутреннем контроле в дошкольном образовательном учреждении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внутренней системе оценки качества образования в дошкольном образовательном учреждении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подготовки организации проведения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дошкольном образовательном учреждении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различных конкурсах.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684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методической работы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рекомендации,  разработанные в образовательной организации, разработанные в других организациях;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(информации, справки, переписка) по диагностике и контролю  организации методической работы, образовательной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(сообщения, информации, переписка) о сотрудничестве с учреждениями дополнительного образования;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культурно-досуговой деятельности;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аттестации;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педагогической диагностике (эффективность освоения воспитанниками ООП ДОУ);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заседаний, документация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материалы консультационного пункта ДОУ (при наличии);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самообразованию педагогов ДОУ;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188640"/>
            <a:ext cx="6840760" cy="432048"/>
          </a:xfrm>
          <a:prstGeom prst="round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188710" algn="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88735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кабинета;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учёта движения методической литературы;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картотек, видеотек, ЭОР и т.п.;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заведующего ДОУ;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педагогическом мастерстве педагогов;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передовому педагогическому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методические материалы  по инновационной деятельности;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педагогов;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взаимодействию с родителями;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 протоколы проведения инструктажей с педагогами ДОУ по охране жизни и здоровья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первичные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специалистов ДОУ;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педагогических кадрах;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 методическая литература…….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6286544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организации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928670"/>
            <a:ext cx="3273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Закон РФ «Об образовании»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ФГОС ДО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основе компетенций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857364"/>
            <a:ext cx="8429652" cy="92333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Коммуникативная           Презентационная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Психолого-педагогическая        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сследовательская       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Акмеологическая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кт-компетентность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000372"/>
            <a:ext cx="4214842" cy="500066"/>
          </a:xfrm>
          <a:prstGeom prst="roundRect">
            <a:avLst/>
          </a:prstGeom>
          <a:solidFill>
            <a:srgbClr val="FFFF69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876"/>
            <a:ext cx="8429684" cy="1200329"/>
          </a:xfrm>
          <a:prstGeom prst="rect">
            <a:avLst/>
          </a:prstGeom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5119"/>
            <a:ext cx="29289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работника.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857760"/>
            <a:ext cx="61436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нормативно-правовое обеспечение.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проектированию развивающей образов. среды.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профессиональной компетентности.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реализацию инновационной деятельности в ДОУ.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трансляции ППО ДОУ.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эффективности методической работы.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повышение уровня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воспит.-образовательной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0399 -0.2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3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ыноска со стрелкой вниз 4"/>
          <p:cNvSpPr/>
          <p:nvPr/>
        </p:nvSpPr>
        <p:spPr>
          <a:xfrm>
            <a:off x="899592" y="332656"/>
            <a:ext cx="7200800" cy="792088"/>
          </a:xfrm>
          <a:prstGeom prst="downArrowCallout">
            <a:avLst>
              <a:gd name="adj1" fmla="val 14453"/>
              <a:gd name="adj2" fmla="val 16562"/>
              <a:gd name="adj3" fmla="val 25000"/>
              <a:gd name="adj4" fmla="val 64977"/>
            </a:avLst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– требования к педагогическим кадрам</a:t>
            </a:r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3456384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Профессионально-педагогическая компетентность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196752"/>
            <a:ext cx="3456384" cy="576064"/>
          </a:xfrm>
          <a:prstGeom prst="rect">
            <a:avLst/>
          </a:prstGeom>
          <a:solidFill>
            <a:srgbClr val="F7F19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профессионализма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712968" cy="263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E12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Компетентность педагогических кадров: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организация различных видов деятельности воспитанников;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взаимодействие 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 родителями  (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законными представителями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воспитанников   и  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работниками  образовательной организации;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методическое обеспечение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образовательного процесса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реализация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обеспечение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инклюзивных подходов в работе с дошкольниками с особыми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образовательными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потребностями, в том числе с ОВЗ.</a:t>
            </a:r>
            <a:endParaRPr lang="ru-RU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653136"/>
            <a:ext cx="864096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4E12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опредмеченные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деятельности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 работника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круг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вопросов, в которых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кто-либо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осведомлен,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 полномочий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4E12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новообразование  субъекта  деятельности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формирующееся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профессиональной подготовки,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представляющее собой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системное проявление знаний, умений, способностей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личностных качеств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позволяющие  успешно  решать  функциональные  задачи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составляющие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профессиональной деятельности.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6286544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организации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928670"/>
            <a:ext cx="327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Закон РФ «Об образовании»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ФГОС ДО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98" y="1556981"/>
            <a:ext cx="8429652" cy="120032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Профессиональные компетенции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Коммуникативная           Презентационная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Психолого-педагогическая        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сследовательская       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Акмеологическая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кт-компетентность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000372"/>
            <a:ext cx="4214842" cy="500066"/>
          </a:xfrm>
          <a:prstGeom prst="roundRect">
            <a:avLst/>
          </a:prstGeom>
          <a:solidFill>
            <a:srgbClr val="FFFF69"/>
          </a:solidFill>
          <a:ln>
            <a:solidFill>
              <a:srgbClr val="007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71876"/>
            <a:ext cx="8429684" cy="1200329"/>
          </a:xfrm>
          <a:prstGeom prst="rect">
            <a:avLst/>
          </a:prstGeom>
          <a:ln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5119"/>
            <a:ext cx="29289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работника.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857760"/>
            <a:ext cx="61436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Задачи:</a:t>
            </a: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нормативно-правовое обеспечение.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проектированию развивающей образов. среды.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профессиональной компетентности.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реализацию инновационной деятельности в ДОУ.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трансляции ППО ДОУ.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повышению эффективности методической работы.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повышение уровня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воспит.-образовательной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6286544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организации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071546"/>
            <a:ext cx="4214842" cy="500066"/>
          </a:xfrm>
          <a:prstGeom prst="roundRect">
            <a:avLst/>
          </a:prstGeom>
          <a:solidFill>
            <a:srgbClr val="FFFF69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14488"/>
            <a:ext cx="3365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Стратегические направления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1785926"/>
            <a:ext cx="296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Тактические направления</a:t>
            </a:r>
          </a:p>
        </p:txBody>
      </p:sp>
      <p:cxnSp>
        <p:nvCxnSpPr>
          <p:cNvPr id="14" name="Прямая со стрелкой 13"/>
          <p:cNvCxnSpPr>
            <a:endCxn id="11" idx="3"/>
          </p:cNvCxnSpPr>
          <p:nvPr/>
        </p:nvCxnSpPr>
        <p:spPr>
          <a:xfrm rot="10800000" flipV="1">
            <a:off x="3793876" y="1643050"/>
            <a:ext cx="349496" cy="256104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4" y="1643050"/>
            <a:ext cx="357190" cy="285752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28662" y="2357430"/>
            <a:ext cx="6858048" cy="388696"/>
          </a:xfrm>
          <a:prstGeom prst="rect">
            <a:avLst/>
          </a:prstGeom>
          <a:solidFill>
            <a:srgbClr val="C0CBF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Формы, методы, технологии  педагогического взаимодействия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://susanlager.com/wp-content/uploads/2012/11/bigstock-Megaphone-20104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711094" cy="5057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Picture 4" descr="https://www.bramy.ru/assets/images/our_photo/kontakty/mened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857496"/>
            <a:ext cx="571504" cy="5715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6" descr="http://clipart-library.com/img/1995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786058"/>
            <a:ext cx="762006" cy="5715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000100" y="3714752"/>
            <a:ext cx="6858048" cy="388696"/>
          </a:xfrm>
          <a:prstGeom prst="rect">
            <a:avLst/>
          </a:prstGeom>
          <a:solidFill>
            <a:srgbClr val="FFC1C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педагогического труда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421481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6"/>
              </a:buBlip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 педагогов  ДОУ  к  реализации  новых образовательных стандартов;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субъектная  позиция  педагога  в отношении  реализации ФГОС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дошкольного образования;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профессиональной компетентности педагогов;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активизация педагогической рефлексии собственной профессиональной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деятельности;</a:t>
            </a: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Blip>
                <a:blip r:embed="rId6"/>
              </a:buBlip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самореализация педагога в профессиональной деятельности.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2976" y="6215082"/>
            <a:ext cx="6786610" cy="5000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Качество педагогической деятельности,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8501090" y="1714488"/>
            <a:ext cx="285752" cy="4500594"/>
          </a:xfrm>
          <a:prstGeom prst="downArrow">
            <a:avLst>
              <a:gd name="adj1" fmla="val 50000"/>
              <a:gd name="adj2" fmla="val 83488"/>
            </a:avLst>
          </a:prstGeom>
          <a:solidFill>
            <a:srgbClr val="FFFF93"/>
          </a:solidFill>
          <a:ln w="127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st-gdefon.gallery.world/wallpapers_original/585381_gallery.world.jpg"/>
          <p:cNvPicPr>
            <a:picLocks noChangeAspect="1" noChangeArrowheads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 rot="10800000">
            <a:off x="-2" y="0"/>
            <a:ext cx="916691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857364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Georgia" pitchFamily="18" charset="0"/>
              </a:rPr>
              <a:t>Спасибо за внимание!</a:t>
            </a:r>
            <a:endParaRPr lang="ru-RU" sz="4000" b="1" dirty="0">
              <a:solidFill>
                <a:srgbClr val="A5002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1619672" y="3068960"/>
            <a:ext cx="5544616" cy="3456384"/>
          </a:xfrm>
          <a:prstGeom prst="ellipse">
            <a:avLst/>
          </a:prstGeom>
          <a:noFill/>
          <a:ln>
            <a:solidFill>
              <a:srgbClr val="3D3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0648"/>
            <a:ext cx="7128792" cy="576064"/>
          </a:xfrm>
          <a:prstGeom prst="roundRect">
            <a:avLst/>
          </a:prstGeom>
          <a:solidFill>
            <a:srgbClr val="F7F19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060848"/>
            <a:ext cx="6336704" cy="576064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теоретических знаний педагога и способов их применения в конкретных педагогических ситуациях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980728"/>
            <a:ext cx="4104456" cy="432048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ценностные ориентации педагога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9712" y="1484784"/>
            <a:ext cx="4968552" cy="432048"/>
          </a:xfrm>
          <a:prstGeom prst="roundRect">
            <a:avLst/>
          </a:prstGeom>
          <a:solidFill>
            <a:srgbClr val="C1FBC8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интегративные показатели  культуры педагога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63688" y="908720"/>
            <a:ext cx="0" cy="108012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23728" y="908720"/>
            <a:ext cx="0" cy="576064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83768" y="908720"/>
            <a:ext cx="0" cy="36004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59832" y="299695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3861048"/>
            <a:ext cx="2952328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861048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293096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Составляющие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ПК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1619672" y="3068960"/>
            <a:ext cx="5544616" cy="3456384"/>
          </a:xfrm>
          <a:prstGeom prst="ellipse">
            <a:avLst/>
          </a:prstGeom>
          <a:noFill/>
          <a:ln>
            <a:solidFill>
              <a:srgbClr val="3D3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299695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3861048"/>
            <a:ext cx="2952328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7565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861048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6093296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5157192"/>
            <a:ext cx="2808312" cy="504056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293096"/>
            <a:ext cx="234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Составляющие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ПК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60648"/>
            <a:ext cx="7128792" cy="576064"/>
          </a:xfrm>
          <a:prstGeom prst="roundRect">
            <a:avLst/>
          </a:prstGeom>
          <a:solidFill>
            <a:srgbClr val="F7F19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</a:t>
            </a:r>
            <a:endParaRPr lang="ru-RU" sz="2000" b="1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2060848"/>
            <a:ext cx="6336704" cy="576064"/>
          </a:xfrm>
          <a:prstGeom prst="roundRect">
            <a:avLst/>
          </a:prstGeom>
          <a:solidFill>
            <a:srgbClr val="FFC1C1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теоретических знаний педагога и способов их применения в конкретных педагогических ситуациях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980728"/>
            <a:ext cx="4104456" cy="432048"/>
          </a:xfrm>
          <a:prstGeom prst="roundRect">
            <a:avLst/>
          </a:prstGeom>
          <a:solidFill>
            <a:srgbClr val="C0CBFC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ценностные ориентации педагога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9712" y="1484784"/>
            <a:ext cx="4968552" cy="432048"/>
          </a:xfrm>
          <a:prstGeom prst="roundRect">
            <a:avLst/>
          </a:prstGeom>
          <a:solidFill>
            <a:srgbClr val="C1FBC8"/>
          </a:solidFill>
          <a:ln w="95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интегративные показатели  культуры педагога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763688" y="908720"/>
            <a:ext cx="0" cy="108012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23728" y="908720"/>
            <a:ext cx="0" cy="576064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83768" y="908720"/>
            <a:ext cx="0" cy="360040"/>
          </a:xfrm>
          <a:prstGeom prst="straightConnector1">
            <a:avLst/>
          </a:prstGeom>
          <a:ln w="19050">
            <a:solidFill>
              <a:srgbClr val="4E12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31875 -0.4145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61823 -0.393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2083 L -0.62587 -0.4567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5 -0.4462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15764 -0.3148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799 -0.0419 " pathEditMode="relative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19 L -0.00365 0.2886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188640"/>
            <a:ext cx="2448272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916832"/>
            <a:ext cx="2448272" cy="576064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941168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630932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558924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293096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42900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0"/>
            <a:ext cx="64442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системно-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рассматривать воспитательное взаимодействие с личностью ребёнка с трех позиций (ДО, группа, каждый ребёнок);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партнёрская деятельность взрослых и детей по достижению совместно выработанных целей и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412776"/>
            <a:ext cx="630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теоретические знания в области индивидуальных особенностей психологии и физиологических возможностей дошкольников,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использовать  знания в проектировании образовательной деятельности.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определить уровень развития детей;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владение технологиями проектирования образовательной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32129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владение приёмами общения, позволяющими осуществлять позитивное, результативное взаимодействие со всеми участниками образовательных отношений 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4221088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исследовательские и опытно-экспериментальные методы организации образовательной деятельности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4941168"/>
            <a:ext cx="493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презентация ППО в различных формах и видах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5373216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постоянному профессиональному совершенствованию, умение выбрать необходимые направления и формы деятельности для профессионального роста.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6381328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ИКТ в практической деятельности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188640"/>
            <a:ext cx="2448272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916832"/>
            <a:ext cx="2448272" cy="576064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941168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Презентационная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630932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Икт-компетентность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558924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Акмеологическая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293096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429000"/>
            <a:ext cx="2592288" cy="432048"/>
          </a:xfrm>
          <a:prstGeom prst="rect">
            <a:avLst/>
          </a:prstGeom>
          <a:solidFill>
            <a:srgbClr val="A3E7FF"/>
          </a:solidFill>
          <a:ln>
            <a:solidFill>
              <a:srgbClr val="C0CBF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0"/>
            <a:ext cx="64442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системно-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подхода;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умение рассматривать воспитательное взаимодействие с личностью ребёнка с трех позиций (ДО, группа, каждый ребёнок);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партнёрская деятельность взрослых и детей по достижению совместно выработанных целей и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412776"/>
            <a:ext cx="630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теоретические знания в области индивидуальных особенностей психологии и физиологических возможностей дошкольников,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использовать  знания в проектировании образовательной деятельности. 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умение определить уровень развития детей;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владение технологиями проектирования образовательной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32129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владение приёмами общения, позволяющими осуществлять позитивное, результативное взаимодействие со всеми участниками образовательных отношений 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4221088"/>
            <a:ext cx="6300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исследовательские и опытно-экспериментальные методы организации образовательной деятельности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4941168"/>
            <a:ext cx="493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презентация ППО в различных формах и видах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9792" y="5373216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постоянному профессиональному совершенствованию, умение выбрать необходимые направления и формы деятельности для профессионального роста.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6381328"/>
            <a:ext cx="63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ИКТ в практической деятельности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63888" y="2708920"/>
            <a:ext cx="4896544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этих компетенций необходимо организовывать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методическую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в ДОУ.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/>
      <p:bldP spid="26" grpId="0"/>
      <p:bldP spid="27" grpId="0"/>
      <p:bldP spid="28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clipartbest.com/cliparts/RTG/Ggg/RTGGggLE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работа – 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основанная на науке и прогрессивном педагогическом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управленческом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опыте целостная система взаимосвязанных мер,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нацеленная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методической работы в ДОУ: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повышение профессиональной компетенции педагогических работников для реализации ФГОС ДО через создание системы непрерывного профессионального развития каждого работника. </a:t>
            </a:r>
            <a:endParaRPr lang="ru-RU" dirty="0"/>
          </a:p>
        </p:txBody>
      </p:sp>
      <p:pic>
        <p:nvPicPr>
          <p:cNvPr id="50178" name="Picture 2" descr="https://nspclub.org/images/vot-chto-vi-poluchite_20db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080120" cy="123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</TotalTime>
  <Words>3095</Words>
  <Application>Microsoft Office PowerPoint</Application>
  <PresentationFormat>Экран (4:3)</PresentationFormat>
  <Paragraphs>557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SimSun</vt:lpstr>
      <vt:lpstr>Arial</vt:lpstr>
      <vt:lpstr>Calibri</vt:lpstr>
      <vt:lpstr>Georgia</vt:lpstr>
      <vt:lpstr>Mangal</vt:lpstr>
      <vt:lpstr>Times New Roman</vt:lpstr>
      <vt:lpstr>Wingdings</vt:lpstr>
      <vt:lpstr>Тема Office</vt:lpstr>
      <vt:lpstr>"Педагоги не могут успешно кого-то учить, если в тоже время усердно не учатся сами" Али Апшерони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268</cp:revision>
  <cp:lastPrinted>2017-01-27T08:54:10Z</cp:lastPrinted>
  <dcterms:created xsi:type="dcterms:W3CDTF">2015-05-19T11:11:45Z</dcterms:created>
  <dcterms:modified xsi:type="dcterms:W3CDTF">2017-11-02T12:40:06Z</dcterms:modified>
</cp:coreProperties>
</file>